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2_17A8BD1A.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263_C390E77C.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58" r:id="rId6"/>
    <p:sldId id="607" r:id="rId7"/>
    <p:sldId id="260" r:id="rId8"/>
    <p:sldId id="609" r:id="rId9"/>
    <p:sldId id="610" r:id="rId10"/>
    <p:sldId id="259" r:id="rId11"/>
    <p:sldId id="261" r:id="rId12"/>
    <p:sldId id="263" r:id="rId13"/>
    <p:sldId id="262" r:id="rId14"/>
    <p:sldId id="608" r:id="rId15"/>
    <p:sldId id="264" r:id="rId16"/>
    <p:sldId id="61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73C9B6-D8CD-CE44-A65F-8E3AFBA2DE5E}" name="Kugler, Kevin" initials="KK" userId="S::KKUGLER@mbakerintl.com::e29fa9cf-8ffc-41de-9ef7-02439502d49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A3668"/>
    <a:srgbClr val="FFFFFF"/>
    <a:srgbClr val="000000"/>
    <a:srgbClr val="41AD49"/>
    <a:srgbClr val="B2C1DD"/>
    <a:srgbClr val="4F7BB7"/>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6C7AEF-46F9-402D-98B0-1AFD531BBBA6}" v="1022" dt="2024-01-23T22:21:21.036"/>
    <p1510:client id="{F0A5FBDF-80B8-4142-BC10-96F027BA89A5}" v="296" dt="2024-01-23T22:21:46.4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102"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salina Allen" userId="47121e21-34fb-4057-9290-278b6832d8eb" providerId="ADAL" clId="{F0A5FBDF-80B8-4142-BC10-96F027BA89A5}"/>
    <pc:docChg chg="undo custSel modSld">
      <pc:chgData name="Zsalina Allen" userId="47121e21-34fb-4057-9290-278b6832d8eb" providerId="ADAL" clId="{F0A5FBDF-80B8-4142-BC10-96F027BA89A5}" dt="2024-01-22T23:08:38.161" v="275" actId="207"/>
      <pc:docMkLst>
        <pc:docMk/>
      </pc:docMkLst>
      <pc:sldChg chg="modSp mod">
        <pc:chgData name="Zsalina Allen" userId="47121e21-34fb-4057-9290-278b6832d8eb" providerId="ADAL" clId="{F0A5FBDF-80B8-4142-BC10-96F027BA89A5}" dt="2024-01-22T23:00:31.955" v="272" actId="207"/>
        <pc:sldMkLst>
          <pc:docMk/>
          <pc:sldMk cId="734307287" sldId="261"/>
        </pc:sldMkLst>
        <pc:spChg chg="mod">
          <ac:chgData name="Zsalina Allen" userId="47121e21-34fb-4057-9290-278b6832d8eb" providerId="ADAL" clId="{F0A5FBDF-80B8-4142-BC10-96F027BA89A5}" dt="2024-01-22T23:00:31.955" v="272" actId="207"/>
          <ac:spMkLst>
            <pc:docMk/>
            <pc:sldMk cId="734307287" sldId="261"/>
            <ac:spMk id="3" creationId="{EDCF333A-DC54-2359-5B92-F74C9D1489A9}"/>
          </ac:spMkLst>
        </pc:spChg>
      </pc:sldChg>
      <pc:sldChg chg="modSp mod">
        <pc:chgData name="Zsalina Allen" userId="47121e21-34fb-4057-9290-278b6832d8eb" providerId="ADAL" clId="{F0A5FBDF-80B8-4142-BC10-96F027BA89A5}" dt="2024-01-22T23:00:41.609" v="273" actId="207"/>
        <pc:sldMkLst>
          <pc:docMk/>
          <pc:sldMk cId="1450053237" sldId="262"/>
        </pc:sldMkLst>
        <pc:spChg chg="mod">
          <ac:chgData name="Zsalina Allen" userId="47121e21-34fb-4057-9290-278b6832d8eb" providerId="ADAL" clId="{F0A5FBDF-80B8-4142-BC10-96F027BA89A5}" dt="2024-01-22T23:00:41.609" v="273" actId="207"/>
          <ac:spMkLst>
            <pc:docMk/>
            <pc:sldMk cId="1450053237" sldId="262"/>
            <ac:spMk id="3" creationId="{3D685CE0-6846-CA9C-3821-3C1C83672326}"/>
          </ac:spMkLst>
        </pc:spChg>
      </pc:sldChg>
      <pc:sldChg chg="addSp delSp modSp mod">
        <pc:chgData name="Zsalina Allen" userId="47121e21-34fb-4057-9290-278b6832d8eb" providerId="ADAL" clId="{F0A5FBDF-80B8-4142-BC10-96F027BA89A5}" dt="2024-01-22T22:51:45.260" v="271" actId="1076"/>
        <pc:sldMkLst>
          <pc:docMk/>
          <pc:sldMk cId="16579990" sldId="263"/>
        </pc:sldMkLst>
        <pc:spChg chg="del">
          <ac:chgData name="Zsalina Allen" userId="47121e21-34fb-4057-9290-278b6832d8eb" providerId="ADAL" clId="{F0A5FBDF-80B8-4142-BC10-96F027BA89A5}" dt="2024-01-22T22:39:10.176" v="240" actId="478"/>
          <ac:spMkLst>
            <pc:docMk/>
            <pc:sldMk cId="16579990" sldId="263"/>
            <ac:spMk id="3" creationId="{A9A01871-0610-C945-6940-A51624F7BFBB}"/>
          </ac:spMkLst>
        </pc:spChg>
        <pc:spChg chg="add mod ord">
          <ac:chgData name="Zsalina Allen" userId="47121e21-34fb-4057-9290-278b6832d8eb" providerId="ADAL" clId="{F0A5FBDF-80B8-4142-BC10-96F027BA89A5}" dt="2024-01-22T22:51:22.712" v="266" actId="1076"/>
          <ac:spMkLst>
            <pc:docMk/>
            <pc:sldMk cId="16579990" sldId="263"/>
            <ac:spMk id="6" creationId="{7A970A15-5DF4-6A71-9692-EC12C481ABB3}"/>
          </ac:spMkLst>
        </pc:spChg>
        <pc:spChg chg="add mod ord">
          <ac:chgData name="Zsalina Allen" userId="47121e21-34fb-4057-9290-278b6832d8eb" providerId="ADAL" clId="{F0A5FBDF-80B8-4142-BC10-96F027BA89A5}" dt="2024-01-22T22:51:38.370" v="270" actId="1076"/>
          <ac:spMkLst>
            <pc:docMk/>
            <pc:sldMk cId="16579990" sldId="263"/>
            <ac:spMk id="7" creationId="{D089633E-A248-24B1-9319-2EA310567E0B}"/>
          </ac:spMkLst>
        </pc:spChg>
        <pc:spChg chg="add mod ord">
          <ac:chgData name="Zsalina Allen" userId="47121e21-34fb-4057-9290-278b6832d8eb" providerId="ADAL" clId="{F0A5FBDF-80B8-4142-BC10-96F027BA89A5}" dt="2024-01-22T22:51:45.260" v="271" actId="1076"/>
          <ac:spMkLst>
            <pc:docMk/>
            <pc:sldMk cId="16579990" sldId="263"/>
            <ac:spMk id="12" creationId="{3E9BAFD1-16EF-A033-DE7B-0D981A60B9F3}"/>
          </ac:spMkLst>
        </pc:spChg>
        <pc:spChg chg="add del mod">
          <ac:chgData name="Zsalina Allen" userId="47121e21-34fb-4057-9290-278b6832d8eb" providerId="ADAL" clId="{F0A5FBDF-80B8-4142-BC10-96F027BA89A5}" dt="2024-01-22T21:56:16.763" v="212" actId="478"/>
          <ac:spMkLst>
            <pc:docMk/>
            <pc:sldMk cId="16579990" sldId="263"/>
            <ac:spMk id="13" creationId="{0D13A3B1-6EA0-B547-8BC4-33A318166D3D}"/>
          </ac:spMkLst>
        </pc:spChg>
        <pc:spChg chg="add del mod">
          <ac:chgData name="Zsalina Allen" userId="47121e21-34fb-4057-9290-278b6832d8eb" providerId="ADAL" clId="{F0A5FBDF-80B8-4142-BC10-96F027BA89A5}" dt="2024-01-22T21:56:21.458" v="216" actId="478"/>
          <ac:spMkLst>
            <pc:docMk/>
            <pc:sldMk cId="16579990" sldId="263"/>
            <ac:spMk id="14" creationId="{B48A1712-24CB-9046-B8D6-20E17790DDDA}"/>
          </ac:spMkLst>
        </pc:spChg>
        <pc:spChg chg="add del mod">
          <ac:chgData name="Zsalina Allen" userId="47121e21-34fb-4057-9290-278b6832d8eb" providerId="ADAL" clId="{F0A5FBDF-80B8-4142-BC10-96F027BA89A5}" dt="2024-01-22T22:39:12.608" v="241" actId="478"/>
          <ac:spMkLst>
            <pc:docMk/>
            <pc:sldMk cId="16579990" sldId="263"/>
            <ac:spMk id="22" creationId="{E65920A3-48D6-9C1D-C4D4-BC5533A4490B}"/>
          </ac:spMkLst>
        </pc:spChg>
        <pc:picChg chg="add del mod ord modCrop">
          <ac:chgData name="Zsalina Allen" userId="47121e21-34fb-4057-9290-278b6832d8eb" providerId="ADAL" clId="{F0A5FBDF-80B8-4142-BC10-96F027BA89A5}" dt="2024-01-22T22:31:42.883" v="235" actId="478"/>
          <ac:picMkLst>
            <pc:docMk/>
            <pc:sldMk cId="16579990" sldId="263"/>
            <ac:picMk id="5" creationId="{CA1AFB21-7B8C-6213-BA57-CDD8C30A1C4E}"/>
          </ac:picMkLst>
        </pc:picChg>
        <pc:picChg chg="add mod modCrop">
          <ac:chgData name="Zsalina Allen" userId="47121e21-34fb-4057-9290-278b6832d8eb" providerId="ADAL" clId="{F0A5FBDF-80B8-4142-BC10-96F027BA89A5}" dt="2024-01-22T22:39:31.236" v="243" actId="1076"/>
          <ac:picMkLst>
            <pc:docMk/>
            <pc:sldMk cId="16579990" sldId="263"/>
            <ac:picMk id="20" creationId="{19547312-39C8-10AE-E060-FBC612B5BFCA}"/>
          </ac:picMkLst>
        </pc:picChg>
        <pc:cxnChg chg="add del mod">
          <ac:chgData name="Zsalina Allen" userId="47121e21-34fb-4057-9290-278b6832d8eb" providerId="ADAL" clId="{F0A5FBDF-80B8-4142-BC10-96F027BA89A5}" dt="2024-01-22T21:56:19.486" v="214" actId="478"/>
          <ac:cxnSpMkLst>
            <pc:docMk/>
            <pc:sldMk cId="16579990" sldId="263"/>
            <ac:cxnSpMk id="16" creationId="{016F1C8F-52EB-684E-BF97-D1F7F4409E3A}"/>
          </ac:cxnSpMkLst>
        </pc:cxnChg>
        <pc:cxnChg chg="add del mod">
          <ac:chgData name="Zsalina Allen" userId="47121e21-34fb-4057-9290-278b6832d8eb" providerId="ADAL" clId="{F0A5FBDF-80B8-4142-BC10-96F027BA89A5}" dt="2024-01-22T21:56:18.715" v="213" actId="478"/>
          <ac:cxnSpMkLst>
            <pc:docMk/>
            <pc:sldMk cId="16579990" sldId="263"/>
            <ac:cxnSpMk id="18" creationId="{4ECE5E86-71A8-EA8D-0490-2C53F9A18119}"/>
          </ac:cxnSpMkLst>
        </pc:cxnChg>
      </pc:sldChg>
      <pc:sldChg chg="modSp mod">
        <pc:chgData name="Zsalina Allen" userId="47121e21-34fb-4057-9290-278b6832d8eb" providerId="ADAL" clId="{F0A5FBDF-80B8-4142-BC10-96F027BA89A5}" dt="2024-01-22T23:08:38.161" v="275" actId="207"/>
        <pc:sldMkLst>
          <pc:docMk/>
          <pc:sldMk cId="2755998365" sldId="264"/>
        </pc:sldMkLst>
        <pc:spChg chg="mod">
          <ac:chgData name="Zsalina Allen" userId="47121e21-34fb-4057-9290-278b6832d8eb" providerId="ADAL" clId="{F0A5FBDF-80B8-4142-BC10-96F027BA89A5}" dt="2024-01-22T23:08:38.161" v="275" actId="207"/>
          <ac:spMkLst>
            <pc:docMk/>
            <pc:sldMk cId="2755998365" sldId="264"/>
            <ac:spMk id="3" creationId="{B5B533C0-E63A-F69E-C175-0E24E5DBBD80}"/>
          </ac:spMkLst>
        </pc:spChg>
      </pc:sldChg>
      <pc:sldChg chg="modSp mod">
        <pc:chgData name="Zsalina Allen" userId="47121e21-34fb-4057-9290-278b6832d8eb" providerId="ADAL" clId="{F0A5FBDF-80B8-4142-BC10-96F027BA89A5}" dt="2024-01-22T19:37:45.934" v="1" actId="207"/>
        <pc:sldMkLst>
          <pc:docMk/>
          <pc:sldMk cId="1755473451" sldId="607"/>
        </pc:sldMkLst>
        <pc:spChg chg="mod">
          <ac:chgData name="Zsalina Allen" userId="47121e21-34fb-4057-9290-278b6832d8eb" providerId="ADAL" clId="{F0A5FBDF-80B8-4142-BC10-96F027BA89A5}" dt="2024-01-22T19:37:45.934" v="1" actId="207"/>
          <ac:spMkLst>
            <pc:docMk/>
            <pc:sldMk cId="1755473451" sldId="607"/>
            <ac:spMk id="2" creationId="{02110965-C393-A13C-8B45-BA69788333D4}"/>
          </ac:spMkLst>
        </pc:spChg>
      </pc:sldChg>
      <pc:sldChg chg="modSp mod">
        <pc:chgData name="Zsalina Allen" userId="47121e21-34fb-4057-9290-278b6832d8eb" providerId="ADAL" clId="{F0A5FBDF-80B8-4142-BC10-96F027BA89A5}" dt="2024-01-22T23:00:46.418" v="274" actId="207"/>
        <pc:sldMkLst>
          <pc:docMk/>
          <pc:sldMk cId="2710046079" sldId="608"/>
        </pc:sldMkLst>
        <pc:spChg chg="mod">
          <ac:chgData name="Zsalina Allen" userId="47121e21-34fb-4057-9290-278b6832d8eb" providerId="ADAL" clId="{F0A5FBDF-80B8-4142-BC10-96F027BA89A5}" dt="2024-01-22T23:00:46.418" v="274" actId="207"/>
          <ac:spMkLst>
            <pc:docMk/>
            <pc:sldMk cId="2710046079" sldId="608"/>
            <ac:spMk id="3" creationId="{A9A01871-0610-C945-6940-A51624F7BFBB}"/>
          </ac:spMkLst>
        </pc:spChg>
      </pc:sldChg>
    </pc:docChg>
  </pc:docChgLst>
  <pc:docChgLst>
    <pc:chgData name="Allen, Zsalina" userId="47121e21-34fb-4057-9290-278b6832d8eb" providerId="ADAL" clId="{F0A5FBDF-80B8-4142-BC10-96F027BA89A5}"/>
    <pc:docChg chg="undo custSel addSld delSld modSld">
      <pc:chgData name="Allen, Zsalina" userId="47121e21-34fb-4057-9290-278b6832d8eb" providerId="ADAL" clId="{F0A5FBDF-80B8-4142-BC10-96F027BA89A5}" dt="2024-01-23T22:21:46.491" v="755"/>
      <pc:docMkLst>
        <pc:docMk/>
      </pc:docMkLst>
      <pc:sldChg chg="addSp delSp modSp new mod setBg addAnim delAnim">
        <pc:chgData name="Allen, Zsalina" userId="47121e21-34fb-4057-9290-278b6832d8eb" providerId="ADAL" clId="{F0A5FBDF-80B8-4142-BC10-96F027BA89A5}" dt="2024-01-23T22:19:07.077" v="754" actId="21"/>
        <pc:sldMkLst>
          <pc:docMk/>
          <pc:sldMk cId="1591307918" sldId="256"/>
        </pc:sldMkLst>
        <pc:spChg chg="mod">
          <ac:chgData name="Allen, Zsalina" userId="47121e21-34fb-4057-9290-278b6832d8eb" providerId="ADAL" clId="{F0A5FBDF-80B8-4142-BC10-96F027BA89A5}" dt="2024-01-23T22:00:24.480" v="710" actId="207"/>
          <ac:spMkLst>
            <pc:docMk/>
            <pc:sldMk cId="1591307918" sldId="256"/>
            <ac:spMk id="2" creationId="{9CF4F5A8-DD7E-7FCD-C43F-176AF4F1920D}"/>
          </ac:spMkLst>
        </pc:spChg>
        <pc:spChg chg="mod">
          <ac:chgData name="Allen, Zsalina" userId="47121e21-34fb-4057-9290-278b6832d8eb" providerId="ADAL" clId="{F0A5FBDF-80B8-4142-BC10-96F027BA89A5}" dt="2024-01-17T16:49:55.887" v="398" actId="207"/>
          <ac:spMkLst>
            <pc:docMk/>
            <pc:sldMk cId="1591307918" sldId="256"/>
            <ac:spMk id="3" creationId="{5017FD09-71E5-09BE-C32B-6E53CC084F29}"/>
          </ac:spMkLst>
        </pc:spChg>
        <pc:spChg chg="add del mod">
          <ac:chgData name="Allen, Zsalina" userId="47121e21-34fb-4057-9290-278b6832d8eb" providerId="ADAL" clId="{F0A5FBDF-80B8-4142-BC10-96F027BA89A5}" dt="2024-01-23T22:19:07.077" v="754" actId="21"/>
          <ac:spMkLst>
            <pc:docMk/>
            <pc:sldMk cId="1591307918" sldId="256"/>
            <ac:spMk id="6" creationId="{C97B936E-18EB-6212-1C10-81AF7C60EE5E}"/>
          </ac:spMkLst>
        </pc:spChg>
        <pc:spChg chg="add del">
          <ac:chgData name="Allen, Zsalina" userId="47121e21-34fb-4057-9290-278b6832d8eb" providerId="ADAL" clId="{F0A5FBDF-80B8-4142-BC10-96F027BA89A5}" dt="2024-01-16T21:34:58.177" v="207" actId="26606"/>
          <ac:spMkLst>
            <pc:docMk/>
            <pc:sldMk cId="1591307918" sldId="256"/>
            <ac:spMk id="7" creationId="{362D44EE-C852-4460-B8B5-C4F2BC20510C}"/>
          </ac:spMkLst>
        </pc:spChg>
        <pc:spChg chg="add mod">
          <ac:chgData name="Allen, Zsalina" userId="47121e21-34fb-4057-9290-278b6832d8eb" providerId="ADAL" clId="{F0A5FBDF-80B8-4142-BC10-96F027BA89A5}" dt="2024-01-17T16:50:24.924" v="404" actId="207"/>
          <ac:spMkLst>
            <pc:docMk/>
            <pc:sldMk cId="1591307918" sldId="256"/>
            <ac:spMk id="7" creationId="{4B588179-1936-B613-E5F6-29BFBD2CCBF7}"/>
          </ac:spMkLst>
        </pc:spChg>
        <pc:spChg chg="add del">
          <ac:chgData name="Allen, Zsalina" userId="47121e21-34fb-4057-9290-278b6832d8eb" providerId="ADAL" clId="{F0A5FBDF-80B8-4142-BC10-96F027BA89A5}" dt="2024-01-16T21:34:58.177" v="207" actId="26606"/>
          <ac:spMkLst>
            <pc:docMk/>
            <pc:sldMk cId="1591307918" sldId="256"/>
            <ac:spMk id="8" creationId="{658970D8-8D1D-4B5C-894B-E871CC86543D}"/>
          </ac:spMkLst>
        </pc:spChg>
        <pc:spChg chg="add mod ord">
          <ac:chgData name="Allen, Zsalina" userId="47121e21-34fb-4057-9290-278b6832d8eb" providerId="ADAL" clId="{F0A5FBDF-80B8-4142-BC10-96F027BA89A5}" dt="2024-01-17T16:49:15.879" v="394" actId="167"/>
          <ac:spMkLst>
            <pc:docMk/>
            <pc:sldMk cId="1591307918" sldId="256"/>
            <ac:spMk id="9" creationId="{0481CBB0-5E1A-57D2-EC78-0325D6290106}"/>
          </ac:spMkLst>
        </pc:spChg>
        <pc:spChg chg="add del">
          <ac:chgData name="Allen, Zsalina" userId="47121e21-34fb-4057-9290-278b6832d8eb" providerId="ADAL" clId="{F0A5FBDF-80B8-4142-BC10-96F027BA89A5}" dt="2024-01-16T21:34:58.177" v="207" actId="26606"/>
          <ac:spMkLst>
            <pc:docMk/>
            <pc:sldMk cId="1591307918" sldId="256"/>
            <ac:spMk id="9" creationId="{F227E5B6-9132-43CA-B503-37A18562ADF2}"/>
          </ac:spMkLst>
        </pc:spChg>
        <pc:spChg chg="add del">
          <ac:chgData name="Allen, Zsalina" userId="47121e21-34fb-4057-9290-278b6832d8eb" providerId="ADAL" clId="{F0A5FBDF-80B8-4142-BC10-96F027BA89A5}" dt="2024-01-16T21:34:48.978" v="204" actId="26606"/>
          <ac:spMkLst>
            <pc:docMk/>
            <pc:sldMk cId="1591307918" sldId="256"/>
            <ac:spMk id="10" creationId="{043017B7-DB56-477D-A4AE-8EC1B3C99C78}"/>
          </ac:spMkLst>
        </pc:spChg>
        <pc:spChg chg="add del">
          <ac:chgData name="Allen, Zsalina" userId="47121e21-34fb-4057-9290-278b6832d8eb" providerId="ADAL" clId="{F0A5FBDF-80B8-4142-BC10-96F027BA89A5}" dt="2024-01-16T21:34:58.177" v="207" actId="26606"/>
          <ac:spMkLst>
            <pc:docMk/>
            <pc:sldMk cId="1591307918" sldId="256"/>
            <ac:spMk id="11" creationId="{03C2051E-A88D-48E5-BACF-AAED17892722}"/>
          </ac:spMkLst>
        </pc:spChg>
        <pc:spChg chg="add del mod">
          <ac:chgData name="Allen, Zsalina" userId="47121e21-34fb-4057-9290-278b6832d8eb" providerId="ADAL" clId="{F0A5FBDF-80B8-4142-BC10-96F027BA89A5}" dt="2024-01-23T22:19:07.077" v="754" actId="21"/>
          <ac:spMkLst>
            <pc:docMk/>
            <pc:sldMk cId="1591307918" sldId="256"/>
            <ac:spMk id="15" creationId="{B9002320-D83B-31B3-DDF9-49D1CBF8A407}"/>
          </ac:spMkLst>
        </pc:spChg>
        <pc:spChg chg="add del">
          <ac:chgData name="Allen, Zsalina" userId="47121e21-34fb-4057-9290-278b6832d8eb" providerId="ADAL" clId="{F0A5FBDF-80B8-4142-BC10-96F027BA89A5}" dt="2024-01-16T21:34:48.978" v="204" actId="26606"/>
          <ac:spMkLst>
            <pc:docMk/>
            <pc:sldMk cId="1591307918" sldId="256"/>
            <ac:spMk id="16" creationId="{04357C93-F0CB-4A1C-8F77-4E9063789819}"/>
          </ac:spMkLst>
        </pc:spChg>
        <pc:spChg chg="add del mod">
          <ac:chgData name="Allen, Zsalina" userId="47121e21-34fb-4057-9290-278b6832d8eb" providerId="ADAL" clId="{F0A5FBDF-80B8-4142-BC10-96F027BA89A5}" dt="2024-01-23T22:19:07.077" v="754" actId="21"/>
          <ac:spMkLst>
            <pc:docMk/>
            <pc:sldMk cId="1591307918" sldId="256"/>
            <ac:spMk id="17" creationId="{73CBEED2-083B-6141-E722-C7505318D93C}"/>
          </ac:spMkLst>
        </pc:spChg>
        <pc:spChg chg="add del">
          <ac:chgData name="Allen, Zsalina" userId="47121e21-34fb-4057-9290-278b6832d8eb" providerId="ADAL" clId="{F0A5FBDF-80B8-4142-BC10-96F027BA89A5}" dt="2024-01-16T21:34:58.177" v="207" actId="26606"/>
          <ac:spMkLst>
            <pc:docMk/>
            <pc:sldMk cId="1591307918" sldId="256"/>
            <ac:spMk id="18" creationId="{7821A508-2985-4905-874A-527429BAABFA}"/>
          </ac:spMkLst>
        </pc:spChg>
        <pc:spChg chg="add del mod">
          <ac:chgData name="Allen, Zsalina" userId="47121e21-34fb-4057-9290-278b6832d8eb" providerId="ADAL" clId="{F0A5FBDF-80B8-4142-BC10-96F027BA89A5}" dt="2024-01-23T22:19:07.077" v="754" actId="21"/>
          <ac:spMkLst>
            <pc:docMk/>
            <pc:sldMk cId="1591307918" sldId="256"/>
            <ac:spMk id="19" creationId="{17273C0A-422A-C4D6-E140-C22DCE62FF68}"/>
          </ac:spMkLst>
        </pc:spChg>
        <pc:spChg chg="add del">
          <ac:chgData name="Allen, Zsalina" userId="47121e21-34fb-4057-9290-278b6832d8eb" providerId="ADAL" clId="{F0A5FBDF-80B8-4142-BC10-96F027BA89A5}" dt="2024-01-16T21:34:58.177" v="207" actId="26606"/>
          <ac:spMkLst>
            <pc:docMk/>
            <pc:sldMk cId="1591307918" sldId="256"/>
            <ac:spMk id="20" creationId="{D2929CB1-0E3C-4B2D-ADC5-0154FB33BA44}"/>
          </ac:spMkLst>
        </pc:spChg>
        <pc:spChg chg="add del mod">
          <ac:chgData name="Allen, Zsalina" userId="47121e21-34fb-4057-9290-278b6832d8eb" providerId="ADAL" clId="{F0A5FBDF-80B8-4142-BC10-96F027BA89A5}" dt="2024-01-23T22:19:07.077" v="754" actId="21"/>
          <ac:spMkLst>
            <pc:docMk/>
            <pc:sldMk cId="1591307918" sldId="256"/>
            <ac:spMk id="21" creationId="{4A6B5DB5-A47A-9CCC-5A4B-70FFE1EA3038}"/>
          </ac:spMkLst>
        </pc:spChg>
        <pc:spChg chg="add del">
          <ac:chgData name="Allen, Zsalina" userId="47121e21-34fb-4057-9290-278b6832d8eb" providerId="ADAL" clId="{F0A5FBDF-80B8-4142-BC10-96F027BA89A5}" dt="2024-01-16T21:34:58.177" v="207" actId="26606"/>
          <ac:spMkLst>
            <pc:docMk/>
            <pc:sldMk cId="1591307918" sldId="256"/>
            <ac:spMk id="22" creationId="{5F2F0C84-BE8C-4DC2-A6D3-30349A801D5C}"/>
          </ac:spMkLst>
        </pc:spChg>
        <pc:grpChg chg="add del">
          <ac:chgData name="Allen, Zsalina" userId="47121e21-34fb-4057-9290-278b6832d8eb" providerId="ADAL" clId="{F0A5FBDF-80B8-4142-BC10-96F027BA89A5}" dt="2024-01-16T21:34:48.978" v="204" actId="26606"/>
          <ac:grpSpMkLst>
            <pc:docMk/>
            <pc:sldMk cId="1591307918" sldId="256"/>
            <ac:grpSpMk id="12" creationId="{3AF6A671-C637-4547-85F4-51B6D1881399}"/>
          </ac:grpSpMkLst>
        </pc:grpChg>
        <pc:picChg chg="add mod">
          <ac:chgData name="Allen, Zsalina" userId="47121e21-34fb-4057-9290-278b6832d8eb" providerId="ADAL" clId="{F0A5FBDF-80B8-4142-BC10-96F027BA89A5}" dt="2024-01-17T15:35:23.590" v="226"/>
          <ac:picMkLst>
            <pc:docMk/>
            <pc:sldMk cId="1591307918" sldId="256"/>
            <ac:picMk id="4" creationId="{592EB014-4EF1-A890-E225-6DA5EA3F53D9}"/>
          </ac:picMkLst>
        </pc:picChg>
        <pc:picChg chg="add mod">
          <ac:chgData name="Allen, Zsalina" userId="47121e21-34fb-4057-9290-278b6832d8eb" providerId="ADAL" clId="{F0A5FBDF-80B8-4142-BC10-96F027BA89A5}" dt="2024-01-17T16:49:21.491" v="395" actId="1076"/>
          <ac:picMkLst>
            <pc:docMk/>
            <pc:sldMk cId="1591307918" sldId="256"/>
            <ac:picMk id="5" creationId="{D81648B3-3415-2D91-E62D-084603581334}"/>
          </ac:picMkLst>
        </pc:picChg>
        <pc:picChg chg="add del mod">
          <ac:chgData name="Allen, Zsalina" userId="47121e21-34fb-4057-9290-278b6832d8eb" providerId="ADAL" clId="{F0A5FBDF-80B8-4142-BC10-96F027BA89A5}" dt="2024-01-17T16:49:07.413" v="391" actId="478"/>
          <ac:picMkLst>
            <pc:docMk/>
            <pc:sldMk cId="1591307918" sldId="256"/>
            <ac:picMk id="8" creationId="{2B7E7DD2-EA13-1859-F4AB-8A4F0DECA2C0}"/>
          </ac:picMkLst>
        </pc:picChg>
        <pc:cxnChg chg="add mod ord">
          <ac:chgData name="Allen, Zsalina" userId="47121e21-34fb-4057-9290-278b6832d8eb" providerId="ADAL" clId="{F0A5FBDF-80B8-4142-BC10-96F027BA89A5}" dt="2024-01-17T16:49:15.879" v="394" actId="167"/>
          <ac:cxnSpMkLst>
            <pc:docMk/>
            <pc:sldMk cId="1591307918" sldId="256"/>
            <ac:cxnSpMk id="10" creationId="{AB39E005-184C-950E-4D6E-0BB8285AC8F2}"/>
          </ac:cxnSpMkLst>
        </pc:cxnChg>
        <pc:cxnChg chg="add mod ord">
          <ac:chgData name="Allen, Zsalina" userId="47121e21-34fb-4057-9290-278b6832d8eb" providerId="ADAL" clId="{F0A5FBDF-80B8-4142-BC10-96F027BA89A5}" dt="2024-01-17T16:49:15.879" v="394" actId="167"/>
          <ac:cxnSpMkLst>
            <pc:docMk/>
            <pc:sldMk cId="1591307918" sldId="256"/>
            <ac:cxnSpMk id="11" creationId="{A806C043-ED0F-9B1B-6BB7-24EBD0013F1F}"/>
          </ac:cxnSpMkLst>
        </pc:cxnChg>
      </pc:sldChg>
      <pc:sldChg chg="new del">
        <pc:chgData name="Allen, Zsalina" userId="47121e21-34fb-4057-9290-278b6832d8eb" providerId="ADAL" clId="{F0A5FBDF-80B8-4142-BC10-96F027BA89A5}" dt="2024-01-16T21:32:15.714" v="3" actId="2696"/>
        <pc:sldMkLst>
          <pc:docMk/>
          <pc:sldMk cId="4190175738" sldId="257"/>
        </pc:sldMkLst>
      </pc:sldChg>
      <pc:sldChg chg="addSp delSp modSp new mod">
        <pc:chgData name="Allen, Zsalina" userId="47121e21-34fb-4057-9290-278b6832d8eb" providerId="ADAL" clId="{F0A5FBDF-80B8-4142-BC10-96F027BA89A5}" dt="2024-01-17T16:52:36.434" v="461" actId="207"/>
        <pc:sldMkLst>
          <pc:docMk/>
          <pc:sldMk cId="396934426" sldId="258"/>
        </pc:sldMkLst>
        <pc:spChg chg="mod">
          <ac:chgData name="Allen, Zsalina" userId="47121e21-34fb-4057-9290-278b6832d8eb" providerId="ADAL" clId="{F0A5FBDF-80B8-4142-BC10-96F027BA89A5}" dt="2024-01-17T16:52:36.434" v="461" actId="207"/>
          <ac:spMkLst>
            <pc:docMk/>
            <pc:sldMk cId="396934426" sldId="258"/>
            <ac:spMk id="2" creationId="{4CB6B3E1-3693-1292-0E0B-CA1C80764637}"/>
          </ac:spMkLst>
        </pc:spChg>
        <pc:spChg chg="mod">
          <ac:chgData name="Allen, Zsalina" userId="47121e21-34fb-4057-9290-278b6832d8eb" providerId="ADAL" clId="{F0A5FBDF-80B8-4142-BC10-96F027BA89A5}" dt="2024-01-17T16:52:33.680" v="460" actId="14100"/>
          <ac:spMkLst>
            <pc:docMk/>
            <pc:sldMk cId="396934426" sldId="258"/>
            <ac:spMk id="3" creationId="{5DD304E7-81AF-4571-8C21-D124768A02E4}"/>
          </ac:spMkLst>
        </pc:spChg>
        <pc:spChg chg="add del mod">
          <ac:chgData name="Allen, Zsalina" userId="47121e21-34fb-4057-9290-278b6832d8eb" providerId="ADAL" clId="{F0A5FBDF-80B8-4142-BC10-96F027BA89A5}" dt="2024-01-17T16:50:36.346" v="405" actId="478"/>
          <ac:spMkLst>
            <pc:docMk/>
            <pc:sldMk cId="396934426" sldId="258"/>
            <ac:spMk id="5" creationId="{470C9218-AFF3-4D49-566C-0472DCDDA9CA}"/>
          </ac:spMkLst>
        </pc:spChg>
        <pc:spChg chg="add mod ord">
          <ac:chgData name="Allen, Zsalina" userId="47121e21-34fb-4057-9290-278b6832d8eb" providerId="ADAL" clId="{F0A5FBDF-80B8-4142-BC10-96F027BA89A5}" dt="2024-01-17T16:50:42.069" v="409" actId="167"/>
          <ac:spMkLst>
            <pc:docMk/>
            <pc:sldMk cId="396934426" sldId="258"/>
            <ac:spMk id="8" creationId="{4F86370F-EBD1-66F5-DA02-3061BFE2AD5B}"/>
          </ac:spMkLst>
        </pc:spChg>
        <pc:picChg chg="add mod">
          <ac:chgData name="Allen, Zsalina" userId="47121e21-34fb-4057-9290-278b6832d8eb" providerId="ADAL" clId="{F0A5FBDF-80B8-4142-BC10-96F027BA89A5}" dt="2024-01-17T16:50:55.304" v="410" actId="1076"/>
          <ac:picMkLst>
            <pc:docMk/>
            <pc:sldMk cId="396934426" sldId="258"/>
            <ac:picMk id="4" creationId="{44BC1E5A-CCB3-4FA0-4367-4AE48D1FB104}"/>
          </ac:picMkLst>
        </pc:picChg>
        <pc:cxnChg chg="add del mod">
          <ac:chgData name="Allen, Zsalina" userId="47121e21-34fb-4057-9290-278b6832d8eb" providerId="ADAL" clId="{F0A5FBDF-80B8-4142-BC10-96F027BA89A5}" dt="2024-01-17T16:50:37.497" v="406" actId="478"/>
          <ac:cxnSpMkLst>
            <pc:docMk/>
            <pc:sldMk cId="396934426" sldId="258"/>
            <ac:cxnSpMk id="6" creationId="{A6940B5B-8310-BD26-282A-AA289214A744}"/>
          </ac:cxnSpMkLst>
        </pc:cxnChg>
        <pc:cxnChg chg="add del mod">
          <ac:chgData name="Allen, Zsalina" userId="47121e21-34fb-4057-9290-278b6832d8eb" providerId="ADAL" clId="{F0A5FBDF-80B8-4142-BC10-96F027BA89A5}" dt="2024-01-17T16:50:38.494" v="407" actId="478"/>
          <ac:cxnSpMkLst>
            <pc:docMk/>
            <pc:sldMk cId="396934426" sldId="258"/>
            <ac:cxnSpMk id="7" creationId="{FAEB43EE-4FAF-E8DF-F138-78BE20ED08A4}"/>
          </ac:cxnSpMkLst>
        </pc:cxnChg>
        <pc:cxnChg chg="add mod ord">
          <ac:chgData name="Allen, Zsalina" userId="47121e21-34fb-4057-9290-278b6832d8eb" providerId="ADAL" clId="{F0A5FBDF-80B8-4142-BC10-96F027BA89A5}" dt="2024-01-17T16:50:42.069" v="409" actId="167"/>
          <ac:cxnSpMkLst>
            <pc:docMk/>
            <pc:sldMk cId="396934426" sldId="258"/>
            <ac:cxnSpMk id="9" creationId="{30589DD9-5160-D2D9-E751-B2300731F89B}"/>
          </ac:cxnSpMkLst>
        </pc:cxnChg>
        <pc:cxnChg chg="add mod ord">
          <ac:chgData name="Allen, Zsalina" userId="47121e21-34fb-4057-9290-278b6832d8eb" providerId="ADAL" clId="{F0A5FBDF-80B8-4142-BC10-96F027BA89A5}" dt="2024-01-17T16:50:42.069" v="409" actId="167"/>
          <ac:cxnSpMkLst>
            <pc:docMk/>
            <pc:sldMk cId="396934426" sldId="258"/>
            <ac:cxnSpMk id="10" creationId="{9746F7E4-B4C8-9D54-F61B-2AD9A097E2E1}"/>
          </ac:cxnSpMkLst>
        </pc:cxnChg>
      </pc:sldChg>
      <pc:sldChg chg="addSp delSp modSp new mod">
        <pc:chgData name="Allen, Zsalina" userId="47121e21-34fb-4057-9290-278b6832d8eb" providerId="ADAL" clId="{F0A5FBDF-80B8-4142-BC10-96F027BA89A5}" dt="2024-01-17T16:53:22.334" v="473" actId="14100"/>
        <pc:sldMkLst>
          <pc:docMk/>
          <pc:sldMk cId="2450391522" sldId="259"/>
        </pc:sldMkLst>
        <pc:spChg chg="mod">
          <ac:chgData name="Allen, Zsalina" userId="47121e21-34fb-4057-9290-278b6832d8eb" providerId="ADAL" clId="{F0A5FBDF-80B8-4142-BC10-96F027BA89A5}" dt="2024-01-17T16:52:39.853" v="462" actId="207"/>
          <ac:spMkLst>
            <pc:docMk/>
            <pc:sldMk cId="2450391522" sldId="259"/>
            <ac:spMk id="2" creationId="{D802A181-E314-ACED-109D-B5D62DCE56FD}"/>
          </ac:spMkLst>
        </pc:spChg>
        <pc:spChg chg="mod">
          <ac:chgData name="Allen, Zsalina" userId="47121e21-34fb-4057-9290-278b6832d8eb" providerId="ADAL" clId="{F0A5FBDF-80B8-4142-BC10-96F027BA89A5}" dt="2024-01-17T16:53:22.334" v="473" actId="14100"/>
          <ac:spMkLst>
            <pc:docMk/>
            <pc:sldMk cId="2450391522" sldId="259"/>
            <ac:spMk id="3" creationId="{0A88BC5E-AC0A-1AED-4656-EA7B16640553}"/>
          </ac:spMkLst>
        </pc:spChg>
        <pc:spChg chg="add del mod">
          <ac:chgData name="Allen, Zsalina" userId="47121e21-34fb-4057-9290-278b6832d8eb" providerId="ADAL" clId="{F0A5FBDF-80B8-4142-BC10-96F027BA89A5}" dt="2024-01-17T16:50:58.533" v="411" actId="478"/>
          <ac:spMkLst>
            <pc:docMk/>
            <pc:sldMk cId="2450391522" sldId="259"/>
            <ac:spMk id="5" creationId="{DF354E0F-CDD5-D486-8890-30862C1CBB83}"/>
          </ac:spMkLst>
        </pc:spChg>
        <pc:spChg chg="add mod ord">
          <ac:chgData name="Allen, Zsalina" userId="47121e21-34fb-4057-9290-278b6832d8eb" providerId="ADAL" clId="{F0A5FBDF-80B8-4142-BC10-96F027BA89A5}" dt="2024-01-17T16:51:03.092" v="416" actId="167"/>
          <ac:spMkLst>
            <pc:docMk/>
            <pc:sldMk cId="2450391522" sldId="259"/>
            <ac:spMk id="8" creationId="{AF07AA11-B1C2-9B98-01A0-A416D2BC8A59}"/>
          </ac:spMkLst>
        </pc:spChg>
        <pc:picChg chg="add del mod">
          <ac:chgData name="Allen, Zsalina" userId="47121e21-34fb-4057-9290-278b6832d8eb" providerId="ADAL" clId="{F0A5FBDF-80B8-4142-BC10-96F027BA89A5}" dt="2024-01-17T16:50:58.943" v="412" actId="478"/>
          <ac:picMkLst>
            <pc:docMk/>
            <pc:sldMk cId="2450391522" sldId="259"/>
            <ac:picMk id="4" creationId="{D586D47D-E93F-5549-C384-446A0E77AD67}"/>
          </ac:picMkLst>
        </pc:picChg>
        <pc:picChg chg="add mod">
          <ac:chgData name="Allen, Zsalina" userId="47121e21-34fb-4057-9290-278b6832d8eb" providerId="ADAL" clId="{F0A5FBDF-80B8-4142-BC10-96F027BA89A5}" dt="2024-01-17T16:51:52.497" v="447"/>
          <ac:picMkLst>
            <pc:docMk/>
            <pc:sldMk cId="2450391522" sldId="259"/>
            <ac:picMk id="11" creationId="{D5423FC5-94DB-FFB6-1F65-E8C709070D42}"/>
          </ac:picMkLst>
        </pc:picChg>
        <pc:cxnChg chg="add del mod">
          <ac:chgData name="Allen, Zsalina" userId="47121e21-34fb-4057-9290-278b6832d8eb" providerId="ADAL" clId="{F0A5FBDF-80B8-4142-BC10-96F027BA89A5}" dt="2024-01-17T16:50:59.661" v="413" actId="478"/>
          <ac:cxnSpMkLst>
            <pc:docMk/>
            <pc:sldMk cId="2450391522" sldId="259"/>
            <ac:cxnSpMk id="6" creationId="{9578BADD-DDB6-4ACF-5F90-8B3EC21163A0}"/>
          </ac:cxnSpMkLst>
        </pc:cxnChg>
        <pc:cxnChg chg="add del mod">
          <ac:chgData name="Allen, Zsalina" userId="47121e21-34fb-4057-9290-278b6832d8eb" providerId="ADAL" clId="{F0A5FBDF-80B8-4142-BC10-96F027BA89A5}" dt="2024-01-17T16:51:00.294" v="414" actId="478"/>
          <ac:cxnSpMkLst>
            <pc:docMk/>
            <pc:sldMk cId="2450391522" sldId="259"/>
            <ac:cxnSpMk id="7" creationId="{87191E2B-8A16-66D7-EBD8-375ACB0BC548}"/>
          </ac:cxnSpMkLst>
        </pc:cxnChg>
        <pc:cxnChg chg="add mod ord">
          <ac:chgData name="Allen, Zsalina" userId="47121e21-34fb-4057-9290-278b6832d8eb" providerId="ADAL" clId="{F0A5FBDF-80B8-4142-BC10-96F027BA89A5}" dt="2024-01-17T16:51:03.092" v="416" actId="167"/>
          <ac:cxnSpMkLst>
            <pc:docMk/>
            <pc:sldMk cId="2450391522" sldId="259"/>
            <ac:cxnSpMk id="9" creationId="{E544DA07-9AA7-5BEC-0763-8BBCCAD68B94}"/>
          </ac:cxnSpMkLst>
        </pc:cxnChg>
        <pc:cxnChg chg="add mod ord">
          <ac:chgData name="Allen, Zsalina" userId="47121e21-34fb-4057-9290-278b6832d8eb" providerId="ADAL" clId="{F0A5FBDF-80B8-4142-BC10-96F027BA89A5}" dt="2024-01-17T16:51:03.092" v="416" actId="167"/>
          <ac:cxnSpMkLst>
            <pc:docMk/>
            <pc:sldMk cId="2450391522" sldId="259"/>
            <ac:cxnSpMk id="10" creationId="{10168263-695F-05B5-9BB9-23BA80D3201B}"/>
          </ac:cxnSpMkLst>
        </pc:cxnChg>
      </pc:sldChg>
      <pc:sldChg chg="addSp delSp modSp new mod">
        <pc:chgData name="Allen, Zsalina" userId="47121e21-34fb-4057-9290-278b6832d8eb" providerId="ADAL" clId="{F0A5FBDF-80B8-4142-BC10-96F027BA89A5}" dt="2024-01-17T16:53:16.175" v="472" actId="14100"/>
        <pc:sldMkLst>
          <pc:docMk/>
          <pc:sldMk cId="537759979" sldId="260"/>
        </pc:sldMkLst>
        <pc:spChg chg="mod">
          <ac:chgData name="Allen, Zsalina" userId="47121e21-34fb-4057-9290-278b6832d8eb" providerId="ADAL" clId="{F0A5FBDF-80B8-4142-BC10-96F027BA89A5}" dt="2024-01-17T16:52:44.511" v="463" actId="207"/>
          <ac:spMkLst>
            <pc:docMk/>
            <pc:sldMk cId="537759979" sldId="260"/>
            <ac:spMk id="2" creationId="{B0C11770-8E69-2099-57DF-2D03C655D154}"/>
          </ac:spMkLst>
        </pc:spChg>
        <pc:spChg chg="mod">
          <ac:chgData name="Allen, Zsalina" userId="47121e21-34fb-4057-9290-278b6832d8eb" providerId="ADAL" clId="{F0A5FBDF-80B8-4142-BC10-96F027BA89A5}" dt="2024-01-17T16:53:16.175" v="472" actId="14100"/>
          <ac:spMkLst>
            <pc:docMk/>
            <pc:sldMk cId="537759979" sldId="260"/>
            <ac:spMk id="3" creationId="{B96B3C2A-1C2D-7FA6-CA5C-AA982AB190E3}"/>
          </ac:spMkLst>
        </pc:spChg>
        <pc:spChg chg="add del mod">
          <ac:chgData name="Allen, Zsalina" userId="47121e21-34fb-4057-9290-278b6832d8eb" providerId="ADAL" clId="{F0A5FBDF-80B8-4142-BC10-96F027BA89A5}" dt="2024-01-17T16:51:04.801" v="417" actId="478"/>
          <ac:spMkLst>
            <pc:docMk/>
            <pc:sldMk cId="537759979" sldId="260"/>
            <ac:spMk id="5" creationId="{82CF8EF4-A83B-9EEE-5795-D2CADAA503E1}"/>
          </ac:spMkLst>
        </pc:spChg>
        <pc:spChg chg="add mod ord">
          <ac:chgData name="Allen, Zsalina" userId="47121e21-34fb-4057-9290-278b6832d8eb" providerId="ADAL" clId="{F0A5FBDF-80B8-4142-BC10-96F027BA89A5}" dt="2024-01-17T16:51:10.498" v="422" actId="167"/>
          <ac:spMkLst>
            <pc:docMk/>
            <pc:sldMk cId="537759979" sldId="260"/>
            <ac:spMk id="8" creationId="{6E3E4BEC-6EEF-8CE7-2334-5E8D803A2881}"/>
          </ac:spMkLst>
        </pc:spChg>
        <pc:picChg chg="add del mod">
          <ac:chgData name="Allen, Zsalina" userId="47121e21-34fb-4057-9290-278b6832d8eb" providerId="ADAL" clId="{F0A5FBDF-80B8-4142-BC10-96F027BA89A5}" dt="2024-01-17T16:51:07.372" v="420" actId="478"/>
          <ac:picMkLst>
            <pc:docMk/>
            <pc:sldMk cId="537759979" sldId="260"/>
            <ac:picMk id="4" creationId="{E6FE8608-BFB9-885C-437C-43CD16DA990A}"/>
          </ac:picMkLst>
        </pc:picChg>
        <pc:picChg chg="add mod">
          <ac:chgData name="Allen, Zsalina" userId="47121e21-34fb-4057-9290-278b6832d8eb" providerId="ADAL" clId="{F0A5FBDF-80B8-4142-BC10-96F027BA89A5}" dt="2024-01-17T16:51:54.400" v="448"/>
          <ac:picMkLst>
            <pc:docMk/>
            <pc:sldMk cId="537759979" sldId="260"/>
            <ac:picMk id="11" creationId="{B11CF7B4-5F00-ECD5-1A1E-4F85CC5EE2EF}"/>
          </ac:picMkLst>
        </pc:picChg>
        <pc:cxnChg chg="add del mod">
          <ac:chgData name="Allen, Zsalina" userId="47121e21-34fb-4057-9290-278b6832d8eb" providerId="ADAL" clId="{F0A5FBDF-80B8-4142-BC10-96F027BA89A5}" dt="2024-01-17T16:51:05.697" v="418" actId="478"/>
          <ac:cxnSpMkLst>
            <pc:docMk/>
            <pc:sldMk cId="537759979" sldId="260"/>
            <ac:cxnSpMk id="6" creationId="{375B4E06-12F2-7048-BF87-0991BB6BB01C}"/>
          </ac:cxnSpMkLst>
        </pc:cxnChg>
        <pc:cxnChg chg="add del mod">
          <ac:chgData name="Allen, Zsalina" userId="47121e21-34fb-4057-9290-278b6832d8eb" providerId="ADAL" clId="{F0A5FBDF-80B8-4142-BC10-96F027BA89A5}" dt="2024-01-17T16:51:06.416" v="419" actId="478"/>
          <ac:cxnSpMkLst>
            <pc:docMk/>
            <pc:sldMk cId="537759979" sldId="260"/>
            <ac:cxnSpMk id="7" creationId="{768834E5-5251-10A4-F017-F47917B74834}"/>
          </ac:cxnSpMkLst>
        </pc:cxnChg>
        <pc:cxnChg chg="add mod ord">
          <ac:chgData name="Allen, Zsalina" userId="47121e21-34fb-4057-9290-278b6832d8eb" providerId="ADAL" clId="{F0A5FBDF-80B8-4142-BC10-96F027BA89A5}" dt="2024-01-17T16:51:10.498" v="422" actId="167"/>
          <ac:cxnSpMkLst>
            <pc:docMk/>
            <pc:sldMk cId="537759979" sldId="260"/>
            <ac:cxnSpMk id="9" creationId="{BDAD7EC0-2FDE-5093-1B3A-199BDF8016D6}"/>
          </ac:cxnSpMkLst>
        </pc:cxnChg>
        <pc:cxnChg chg="add mod ord">
          <ac:chgData name="Allen, Zsalina" userId="47121e21-34fb-4057-9290-278b6832d8eb" providerId="ADAL" clId="{F0A5FBDF-80B8-4142-BC10-96F027BA89A5}" dt="2024-01-17T16:51:10.498" v="422" actId="167"/>
          <ac:cxnSpMkLst>
            <pc:docMk/>
            <pc:sldMk cId="537759979" sldId="260"/>
            <ac:cxnSpMk id="10" creationId="{87B0FF1D-E6D0-4627-6623-D8ADF43AD944}"/>
          </ac:cxnSpMkLst>
        </pc:cxnChg>
      </pc:sldChg>
      <pc:sldChg chg="addSp delSp modSp new mod">
        <pc:chgData name="Allen, Zsalina" userId="47121e21-34fb-4057-9290-278b6832d8eb" providerId="ADAL" clId="{F0A5FBDF-80B8-4142-BC10-96F027BA89A5}" dt="2024-01-17T16:53:12.545" v="471" actId="14100"/>
        <pc:sldMkLst>
          <pc:docMk/>
          <pc:sldMk cId="734307287" sldId="261"/>
        </pc:sldMkLst>
        <pc:spChg chg="mod">
          <ac:chgData name="Allen, Zsalina" userId="47121e21-34fb-4057-9290-278b6832d8eb" providerId="ADAL" clId="{F0A5FBDF-80B8-4142-BC10-96F027BA89A5}" dt="2024-01-17T16:52:48.338" v="464" actId="207"/>
          <ac:spMkLst>
            <pc:docMk/>
            <pc:sldMk cId="734307287" sldId="261"/>
            <ac:spMk id="2" creationId="{AD9B4CDC-4BB7-F394-2AA4-25CCF420AADC}"/>
          </ac:spMkLst>
        </pc:spChg>
        <pc:spChg chg="mod">
          <ac:chgData name="Allen, Zsalina" userId="47121e21-34fb-4057-9290-278b6832d8eb" providerId="ADAL" clId="{F0A5FBDF-80B8-4142-BC10-96F027BA89A5}" dt="2024-01-17T16:53:12.545" v="471" actId="14100"/>
          <ac:spMkLst>
            <pc:docMk/>
            <pc:sldMk cId="734307287" sldId="261"/>
            <ac:spMk id="3" creationId="{EDCF333A-DC54-2359-5B92-F74C9D1489A9}"/>
          </ac:spMkLst>
        </pc:spChg>
        <pc:spChg chg="add del mod">
          <ac:chgData name="Allen, Zsalina" userId="47121e21-34fb-4057-9290-278b6832d8eb" providerId="ADAL" clId="{F0A5FBDF-80B8-4142-BC10-96F027BA89A5}" dt="2024-01-17T16:51:18.950" v="423" actId="478"/>
          <ac:spMkLst>
            <pc:docMk/>
            <pc:sldMk cId="734307287" sldId="261"/>
            <ac:spMk id="5" creationId="{29EAF71A-D346-81BC-4330-6BB4BE64517C}"/>
          </ac:spMkLst>
        </pc:spChg>
        <pc:spChg chg="add mod ord">
          <ac:chgData name="Allen, Zsalina" userId="47121e21-34fb-4057-9290-278b6832d8eb" providerId="ADAL" clId="{F0A5FBDF-80B8-4142-BC10-96F027BA89A5}" dt="2024-01-17T16:51:23.640" v="428" actId="167"/>
          <ac:spMkLst>
            <pc:docMk/>
            <pc:sldMk cId="734307287" sldId="261"/>
            <ac:spMk id="8" creationId="{D4B49EC9-6586-F2B1-6C8B-C8954D7427CD}"/>
          </ac:spMkLst>
        </pc:spChg>
        <pc:picChg chg="add del mod">
          <ac:chgData name="Allen, Zsalina" userId="47121e21-34fb-4057-9290-278b6832d8eb" providerId="ADAL" clId="{F0A5FBDF-80B8-4142-BC10-96F027BA89A5}" dt="2024-01-17T16:51:21.148" v="426" actId="478"/>
          <ac:picMkLst>
            <pc:docMk/>
            <pc:sldMk cId="734307287" sldId="261"/>
            <ac:picMk id="4" creationId="{513FBEF1-88E7-5B00-6BF5-EE5BA54CCCDA}"/>
          </ac:picMkLst>
        </pc:picChg>
        <pc:picChg chg="add mod">
          <ac:chgData name="Allen, Zsalina" userId="47121e21-34fb-4057-9290-278b6832d8eb" providerId="ADAL" clId="{F0A5FBDF-80B8-4142-BC10-96F027BA89A5}" dt="2024-01-17T16:51:55.665" v="449"/>
          <ac:picMkLst>
            <pc:docMk/>
            <pc:sldMk cId="734307287" sldId="261"/>
            <ac:picMk id="11" creationId="{D2D6985E-FCE7-976E-BEDA-5B7E82001954}"/>
          </ac:picMkLst>
        </pc:picChg>
        <pc:cxnChg chg="add del mod">
          <ac:chgData name="Allen, Zsalina" userId="47121e21-34fb-4057-9290-278b6832d8eb" providerId="ADAL" clId="{F0A5FBDF-80B8-4142-BC10-96F027BA89A5}" dt="2024-01-17T16:51:19.978" v="424" actId="478"/>
          <ac:cxnSpMkLst>
            <pc:docMk/>
            <pc:sldMk cId="734307287" sldId="261"/>
            <ac:cxnSpMk id="6" creationId="{2BDB24A8-32F8-2120-ED17-6F8C10CF3670}"/>
          </ac:cxnSpMkLst>
        </pc:cxnChg>
        <pc:cxnChg chg="add del mod">
          <ac:chgData name="Allen, Zsalina" userId="47121e21-34fb-4057-9290-278b6832d8eb" providerId="ADAL" clId="{F0A5FBDF-80B8-4142-BC10-96F027BA89A5}" dt="2024-01-17T16:51:20.664" v="425" actId="478"/>
          <ac:cxnSpMkLst>
            <pc:docMk/>
            <pc:sldMk cId="734307287" sldId="261"/>
            <ac:cxnSpMk id="7" creationId="{FC7BCF03-78FC-273B-0D0B-5C3AB60E1292}"/>
          </ac:cxnSpMkLst>
        </pc:cxnChg>
        <pc:cxnChg chg="add mod ord">
          <ac:chgData name="Allen, Zsalina" userId="47121e21-34fb-4057-9290-278b6832d8eb" providerId="ADAL" clId="{F0A5FBDF-80B8-4142-BC10-96F027BA89A5}" dt="2024-01-17T16:51:23.640" v="428" actId="167"/>
          <ac:cxnSpMkLst>
            <pc:docMk/>
            <pc:sldMk cId="734307287" sldId="261"/>
            <ac:cxnSpMk id="9" creationId="{89D7EC53-D32C-3462-CD17-119AED778B03}"/>
          </ac:cxnSpMkLst>
        </pc:cxnChg>
        <pc:cxnChg chg="add mod ord">
          <ac:chgData name="Allen, Zsalina" userId="47121e21-34fb-4057-9290-278b6832d8eb" providerId="ADAL" clId="{F0A5FBDF-80B8-4142-BC10-96F027BA89A5}" dt="2024-01-17T16:51:23.640" v="428" actId="167"/>
          <ac:cxnSpMkLst>
            <pc:docMk/>
            <pc:sldMk cId="734307287" sldId="261"/>
            <ac:cxnSpMk id="10" creationId="{2092B871-E3D7-3EDB-78EA-BF96DC7928DE}"/>
          </ac:cxnSpMkLst>
        </pc:cxnChg>
      </pc:sldChg>
      <pc:sldChg chg="addSp delSp modSp new mod">
        <pc:chgData name="Allen, Zsalina" userId="47121e21-34fb-4057-9290-278b6832d8eb" providerId="ADAL" clId="{F0A5FBDF-80B8-4142-BC10-96F027BA89A5}" dt="2024-01-23T21:57:23.589" v="709" actId="1036"/>
        <pc:sldMkLst>
          <pc:docMk/>
          <pc:sldMk cId="1450053237" sldId="262"/>
        </pc:sldMkLst>
        <pc:spChg chg="mod">
          <ac:chgData name="Allen, Zsalina" userId="47121e21-34fb-4057-9290-278b6832d8eb" providerId="ADAL" clId="{F0A5FBDF-80B8-4142-BC10-96F027BA89A5}" dt="2024-01-17T16:52:51.742" v="465" actId="207"/>
          <ac:spMkLst>
            <pc:docMk/>
            <pc:sldMk cId="1450053237" sldId="262"/>
            <ac:spMk id="2" creationId="{0D1C773D-9692-5384-DDF7-1229067EE2C0}"/>
          </ac:spMkLst>
        </pc:spChg>
        <pc:spChg chg="del mod">
          <ac:chgData name="Allen, Zsalina" userId="47121e21-34fb-4057-9290-278b6832d8eb" providerId="ADAL" clId="{F0A5FBDF-80B8-4142-BC10-96F027BA89A5}" dt="2024-01-23T21:28:35.868" v="578" actId="478"/>
          <ac:spMkLst>
            <pc:docMk/>
            <pc:sldMk cId="1450053237" sldId="262"/>
            <ac:spMk id="3" creationId="{3D685CE0-6846-CA9C-3821-3C1C83672326}"/>
          </ac:spMkLst>
        </pc:spChg>
        <pc:spChg chg="add del mod">
          <ac:chgData name="Allen, Zsalina" userId="47121e21-34fb-4057-9290-278b6832d8eb" providerId="ADAL" clId="{F0A5FBDF-80B8-4142-BC10-96F027BA89A5}" dt="2024-01-17T16:51:25.244" v="429" actId="478"/>
          <ac:spMkLst>
            <pc:docMk/>
            <pc:sldMk cId="1450053237" sldId="262"/>
            <ac:spMk id="5" creationId="{793EB6BD-6242-D530-E029-4DC7C3B695CC}"/>
          </ac:spMkLst>
        </pc:spChg>
        <pc:spChg chg="add del mod">
          <ac:chgData name="Allen, Zsalina" userId="47121e21-34fb-4057-9290-278b6832d8eb" providerId="ADAL" clId="{F0A5FBDF-80B8-4142-BC10-96F027BA89A5}" dt="2024-01-23T21:28:37.533" v="579" actId="478"/>
          <ac:spMkLst>
            <pc:docMk/>
            <pc:sldMk cId="1450053237" sldId="262"/>
            <ac:spMk id="7" creationId="{B113CDFD-EC66-0437-10FA-2BEAB32C16D3}"/>
          </ac:spMkLst>
        </pc:spChg>
        <pc:spChg chg="add mod ord">
          <ac:chgData name="Allen, Zsalina" userId="47121e21-34fb-4057-9290-278b6832d8eb" providerId="ADAL" clId="{F0A5FBDF-80B8-4142-BC10-96F027BA89A5}" dt="2024-01-17T16:51:29.439" v="434" actId="167"/>
          <ac:spMkLst>
            <pc:docMk/>
            <pc:sldMk cId="1450053237" sldId="262"/>
            <ac:spMk id="8" creationId="{31CDFC70-A166-18E4-ADC6-E21DADF3556A}"/>
          </ac:spMkLst>
        </pc:spChg>
        <pc:picChg chg="add del mod">
          <ac:chgData name="Allen, Zsalina" userId="47121e21-34fb-4057-9290-278b6832d8eb" providerId="ADAL" clId="{F0A5FBDF-80B8-4142-BC10-96F027BA89A5}" dt="2024-01-17T16:51:27.091" v="432" actId="478"/>
          <ac:picMkLst>
            <pc:docMk/>
            <pc:sldMk cId="1450053237" sldId="262"/>
            <ac:picMk id="4" creationId="{0FE3DA0E-5095-520B-8B6E-F0D4525C8A21}"/>
          </ac:picMkLst>
        </pc:picChg>
        <pc:picChg chg="add mod modCrop">
          <ac:chgData name="Allen, Zsalina" userId="47121e21-34fb-4057-9290-278b6832d8eb" providerId="ADAL" clId="{F0A5FBDF-80B8-4142-BC10-96F027BA89A5}" dt="2024-01-23T21:57:11.618" v="703" actId="1076"/>
          <ac:picMkLst>
            <pc:docMk/>
            <pc:sldMk cId="1450053237" sldId="262"/>
            <ac:picMk id="5" creationId="{E1E3D91D-4211-3DD6-9A38-4AC6B2A65261}"/>
          </ac:picMkLst>
        </pc:picChg>
        <pc:picChg chg="add mod">
          <ac:chgData name="Allen, Zsalina" userId="47121e21-34fb-4057-9290-278b6832d8eb" providerId="ADAL" clId="{F0A5FBDF-80B8-4142-BC10-96F027BA89A5}" dt="2024-01-17T16:51:56.193" v="450"/>
          <ac:picMkLst>
            <pc:docMk/>
            <pc:sldMk cId="1450053237" sldId="262"/>
            <ac:picMk id="11" creationId="{4A90F395-73CE-F8BB-68C7-62263A9D544A}"/>
          </ac:picMkLst>
        </pc:picChg>
        <pc:cxnChg chg="add del mod">
          <ac:chgData name="Allen, Zsalina" userId="47121e21-34fb-4057-9290-278b6832d8eb" providerId="ADAL" clId="{F0A5FBDF-80B8-4142-BC10-96F027BA89A5}" dt="2024-01-17T16:51:26.145" v="430" actId="478"/>
          <ac:cxnSpMkLst>
            <pc:docMk/>
            <pc:sldMk cId="1450053237" sldId="262"/>
            <ac:cxnSpMk id="6" creationId="{F538B343-CDE4-351D-D19B-D9AE81AA28E2}"/>
          </ac:cxnSpMkLst>
        </pc:cxnChg>
        <pc:cxnChg chg="add del mod">
          <ac:chgData name="Allen, Zsalina" userId="47121e21-34fb-4057-9290-278b6832d8eb" providerId="ADAL" clId="{F0A5FBDF-80B8-4142-BC10-96F027BA89A5}" dt="2024-01-17T16:51:26.568" v="431" actId="478"/>
          <ac:cxnSpMkLst>
            <pc:docMk/>
            <pc:sldMk cId="1450053237" sldId="262"/>
            <ac:cxnSpMk id="7" creationId="{7F56D36B-6501-A835-0564-1BDBDA95E32A}"/>
          </ac:cxnSpMkLst>
        </pc:cxnChg>
        <pc:cxnChg chg="add mod ord">
          <ac:chgData name="Allen, Zsalina" userId="47121e21-34fb-4057-9290-278b6832d8eb" providerId="ADAL" clId="{F0A5FBDF-80B8-4142-BC10-96F027BA89A5}" dt="2024-01-17T16:51:29.439" v="434" actId="167"/>
          <ac:cxnSpMkLst>
            <pc:docMk/>
            <pc:sldMk cId="1450053237" sldId="262"/>
            <ac:cxnSpMk id="9" creationId="{8AC68F28-41C4-B422-09BD-1FA5B7F67A7C}"/>
          </ac:cxnSpMkLst>
        </pc:cxnChg>
        <pc:cxnChg chg="add mod ord">
          <ac:chgData name="Allen, Zsalina" userId="47121e21-34fb-4057-9290-278b6832d8eb" providerId="ADAL" clId="{F0A5FBDF-80B8-4142-BC10-96F027BA89A5}" dt="2024-01-17T16:51:29.439" v="434" actId="167"/>
          <ac:cxnSpMkLst>
            <pc:docMk/>
            <pc:sldMk cId="1450053237" sldId="262"/>
            <ac:cxnSpMk id="10" creationId="{04019ECF-52C0-409E-69A2-727390F3E6CF}"/>
          </ac:cxnSpMkLst>
        </pc:cxnChg>
        <pc:cxnChg chg="add mod">
          <ac:chgData name="Allen, Zsalina" userId="47121e21-34fb-4057-9290-278b6832d8eb" providerId="ADAL" clId="{F0A5FBDF-80B8-4142-BC10-96F027BA89A5}" dt="2024-01-23T21:57:23.589" v="709" actId="1036"/>
          <ac:cxnSpMkLst>
            <pc:docMk/>
            <pc:sldMk cId="1450053237" sldId="262"/>
            <ac:cxnSpMk id="13" creationId="{90BC0C0F-24B4-76C9-A67C-07AB8DF10DC8}"/>
          </ac:cxnSpMkLst>
        </pc:cxnChg>
        <pc:cxnChg chg="add mod">
          <ac:chgData name="Allen, Zsalina" userId="47121e21-34fb-4057-9290-278b6832d8eb" providerId="ADAL" clId="{F0A5FBDF-80B8-4142-BC10-96F027BA89A5}" dt="2024-01-23T21:57:22.934" v="707" actId="1036"/>
          <ac:cxnSpMkLst>
            <pc:docMk/>
            <pc:sldMk cId="1450053237" sldId="262"/>
            <ac:cxnSpMk id="15" creationId="{25AB99D9-D430-6A17-097D-2A156CC771C3}"/>
          </ac:cxnSpMkLst>
        </pc:cxnChg>
      </pc:sldChg>
      <pc:sldChg chg="addSp delSp modSp new mod modClrScheme chgLayout">
        <pc:chgData name="Allen, Zsalina" userId="47121e21-34fb-4057-9290-278b6832d8eb" providerId="ADAL" clId="{F0A5FBDF-80B8-4142-BC10-96F027BA89A5}" dt="2024-01-23T21:39:28.156" v="700" actId="164"/>
        <pc:sldMkLst>
          <pc:docMk/>
          <pc:sldMk cId="16579990" sldId="263"/>
        </pc:sldMkLst>
        <pc:spChg chg="mod ord">
          <ac:chgData name="Allen, Zsalina" userId="47121e21-34fb-4057-9290-278b6832d8eb" providerId="ADAL" clId="{F0A5FBDF-80B8-4142-BC10-96F027BA89A5}" dt="2024-01-23T21:08:45.677" v="485" actId="700"/>
          <ac:spMkLst>
            <pc:docMk/>
            <pc:sldMk cId="16579990" sldId="263"/>
            <ac:spMk id="2" creationId="{EFCAADBA-24E6-BD95-E87D-87EB614B717D}"/>
          </ac:spMkLst>
        </pc:spChg>
        <pc:spChg chg="add del mod ord">
          <ac:chgData name="Allen, Zsalina" userId="47121e21-34fb-4057-9290-278b6832d8eb" providerId="ADAL" clId="{F0A5FBDF-80B8-4142-BC10-96F027BA89A5}" dt="2024-01-23T21:08:45.677" v="485" actId="700"/>
          <ac:spMkLst>
            <pc:docMk/>
            <pc:sldMk cId="16579990" sldId="263"/>
            <ac:spMk id="3" creationId="{6246B1A5-0246-459D-2038-16530E233F4C}"/>
          </ac:spMkLst>
        </pc:spChg>
        <pc:spChg chg="mod">
          <ac:chgData name="Allen, Zsalina" userId="47121e21-34fb-4057-9290-278b6832d8eb" providerId="ADAL" clId="{F0A5FBDF-80B8-4142-BC10-96F027BA89A5}" dt="2024-01-17T16:53:05.906" v="469" actId="14100"/>
          <ac:spMkLst>
            <pc:docMk/>
            <pc:sldMk cId="16579990" sldId="263"/>
            <ac:spMk id="3" creationId="{A9A01871-0610-C945-6940-A51624F7BFBB}"/>
          </ac:spMkLst>
        </pc:spChg>
        <pc:spChg chg="add del mod ord">
          <ac:chgData name="Allen, Zsalina" userId="47121e21-34fb-4057-9290-278b6832d8eb" providerId="ADAL" clId="{F0A5FBDF-80B8-4142-BC10-96F027BA89A5}" dt="2024-01-23T21:08:45.677" v="485" actId="700"/>
          <ac:spMkLst>
            <pc:docMk/>
            <pc:sldMk cId="16579990" sldId="263"/>
            <ac:spMk id="4" creationId="{6583248E-B741-FB50-6ADF-D911030C3043}"/>
          </ac:spMkLst>
        </pc:spChg>
        <pc:spChg chg="add del mod">
          <ac:chgData name="Allen, Zsalina" userId="47121e21-34fb-4057-9290-278b6832d8eb" providerId="ADAL" clId="{F0A5FBDF-80B8-4142-BC10-96F027BA89A5}" dt="2024-01-17T16:51:32.174" v="435" actId="478"/>
          <ac:spMkLst>
            <pc:docMk/>
            <pc:sldMk cId="16579990" sldId="263"/>
            <ac:spMk id="5" creationId="{759FD0E2-1D87-ADFB-F761-502372F95815}"/>
          </ac:spMkLst>
        </pc:spChg>
        <pc:spChg chg="add mod">
          <ac:chgData name="Allen, Zsalina" userId="47121e21-34fb-4057-9290-278b6832d8eb" providerId="ADAL" clId="{F0A5FBDF-80B8-4142-BC10-96F027BA89A5}" dt="2024-01-23T21:09:18.792" v="562" actId="20577"/>
          <ac:spMkLst>
            <pc:docMk/>
            <pc:sldMk cId="16579990" sldId="263"/>
            <ac:spMk id="5" creationId="{B03945D0-D7F5-48E3-72C2-174ED03C93B4}"/>
          </ac:spMkLst>
        </pc:spChg>
        <pc:spChg chg="mod">
          <ac:chgData name="Allen, Zsalina" userId="47121e21-34fb-4057-9290-278b6832d8eb" providerId="ADAL" clId="{F0A5FBDF-80B8-4142-BC10-96F027BA89A5}" dt="2024-01-23T21:39:28.156" v="700" actId="164"/>
          <ac:spMkLst>
            <pc:docMk/>
            <pc:sldMk cId="16579990" sldId="263"/>
            <ac:spMk id="6" creationId="{7A970A15-5DF4-6A71-9692-EC12C481ABB3}"/>
          </ac:spMkLst>
        </pc:spChg>
        <pc:spChg chg="mod">
          <ac:chgData name="Allen, Zsalina" userId="47121e21-34fb-4057-9290-278b6832d8eb" providerId="ADAL" clId="{F0A5FBDF-80B8-4142-BC10-96F027BA89A5}" dt="2024-01-23T21:39:28.156" v="700" actId="164"/>
          <ac:spMkLst>
            <pc:docMk/>
            <pc:sldMk cId="16579990" sldId="263"/>
            <ac:spMk id="7" creationId="{D089633E-A248-24B1-9319-2EA310567E0B}"/>
          </ac:spMkLst>
        </pc:spChg>
        <pc:spChg chg="add mod ord">
          <ac:chgData name="Allen, Zsalina" userId="47121e21-34fb-4057-9290-278b6832d8eb" providerId="ADAL" clId="{F0A5FBDF-80B8-4142-BC10-96F027BA89A5}" dt="2024-01-17T16:51:36.110" v="440" actId="167"/>
          <ac:spMkLst>
            <pc:docMk/>
            <pc:sldMk cId="16579990" sldId="263"/>
            <ac:spMk id="8" creationId="{B92DE42D-F398-1F55-0D2A-71B4638B88F1}"/>
          </ac:spMkLst>
        </pc:spChg>
        <pc:spChg chg="mod">
          <ac:chgData name="Allen, Zsalina" userId="47121e21-34fb-4057-9290-278b6832d8eb" providerId="ADAL" clId="{F0A5FBDF-80B8-4142-BC10-96F027BA89A5}" dt="2024-01-23T21:39:28.156" v="700" actId="164"/>
          <ac:spMkLst>
            <pc:docMk/>
            <pc:sldMk cId="16579990" sldId="263"/>
            <ac:spMk id="12" creationId="{3E9BAFD1-16EF-A033-DE7B-0D981A60B9F3}"/>
          </ac:spMkLst>
        </pc:spChg>
        <pc:grpChg chg="add mod">
          <ac:chgData name="Allen, Zsalina" userId="47121e21-34fb-4057-9290-278b6832d8eb" providerId="ADAL" clId="{F0A5FBDF-80B8-4142-BC10-96F027BA89A5}" dt="2024-01-23T21:39:28.156" v="700" actId="164"/>
          <ac:grpSpMkLst>
            <pc:docMk/>
            <pc:sldMk cId="16579990" sldId="263"/>
            <ac:grpSpMk id="13" creationId="{28180426-05E7-8303-B907-ED5536C5AACF}"/>
          </ac:grpSpMkLst>
        </pc:grpChg>
        <pc:picChg chg="add del mod">
          <ac:chgData name="Allen, Zsalina" userId="47121e21-34fb-4057-9290-278b6832d8eb" providerId="ADAL" clId="{F0A5FBDF-80B8-4142-BC10-96F027BA89A5}" dt="2024-01-17T16:51:33.871" v="438" actId="478"/>
          <ac:picMkLst>
            <pc:docMk/>
            <pc:sldMk cId="16579990" sldId="263"/>
            <ac:picMk id="4" creationId="{CA1E95A2-00D4-DFC2-0098-6DE6BE93F409}"/>
          </ac:picMkLst>
        </pc:picChg>
        <pc:picChg chg="add mod">
          <ac:chgData name="Allen, Zsalina" userId="47121e21-34fb-4057-9290-278b6832d8eb" providerId="ADAL" clId="{F0A5FBDF-80B8-4142-BC10-96F027BA89A5}" dt="2024-01-17T16:51:57.734" v="451"/>
          <ac:picMkLst>
            <pc:docMk/>
            <pc:sldMk cId="16579990" sldId="263"/>
            <ac:picMk id="11" creationId="{3E532C09-B19C-BF27-1176-9B7518414511}"/>
          </ac:picMkLst>
        </pc:picChg>
        <pc:picChg chg="mod">
          <ac:chgData name="Allen, Zsalina" userId="47121e21-34fb-4057-9290-278b6832d8eb" providerId="ADAL" clId="{F0A5FBDF-80B8-4142-BC10-96F027BA89A5}" dt="2024-01-23T21:39:28.156" v="700" actId="164"/>
          <ac:picMkLst>
            <pc:docMk/>
            <pc:sldMk cId="16579990" sldId="263"/>
            <ac:picMk id="20" creationId="{19547312-39C8-10AE-E060-FBC612B5BFCA}"/>
          </ac:picMkLst>
        </pc:picChg>
        <pc:cxnChg chg="add del mod">
          <ac:chgData name="Allen, Zsalina" userId="47121e21-34fb-4057-9290-278b6832d8eb" providerId="ADAL" clId="{F0A5FBDF-80B8-4142-BC10-96F027BA89A5}" dt="2024-01-17T16:51:32.907" v="436" actId="478"/>
          <ac:cxnSpMkLst>
            <pc:docMk/>
            <pc:sldMk cId="16579990" sldId="263"/>
            <ac:cxnSpMk id="6" creationId="{B492B0D9-EA3C-4451-2493-A10F577FD0DA}"/>
          </ac:cxnSpMkLst>
        </pc:cxnChg>
        <pc:cxnChg chg="add del mod">
          <ac:chgData name="Allen, Zsalina" userId="47121e21-34fb-4057-9290-278b6832d8eb" providerId="ADAL" clId="{F0A5FBDF-80B8-4142-BC10-96F027BA89A5}" dt="2024-01-17T16:51:33.356" v="437" actId="478"/>
          <ac:cxnSpMkLst>
            <pc:docMk/>
            <pc:sldMk cId="16579990" sldId="263"/>
            <ac:cxnSpMk id="7" creationId="{559E7CF3-E298-E6AC-618C-00CCD672BCC7}"/>
          </ac:cxnSpMkLst>
        </pc:cxnChg>
        <pc:cxnChg chg="add mod ord">
          <ac:chgData name="Allen, Zsalina" userId="47121e21-34fb-4057-9290-278b6832d8eb" providerId="ADAL" clId="{F0A5FBDF-80B8-4142-BC10-96F027BA89A5}" dt="2024-01-17T16:51:36.110" v="440" actId="167"/>
          <ac:cxnSpMkLst>
            <pc:docMk/>
            <pc:sldMk cId="16579990" sldId="263"/>
            <ac:cxnSpMk id="9" creationId="{05C98778-EA21-65EE-4D7C-F100269E7366}"/>
          </ac:cxnSpMkLst>
        </pc:cxnChg>
        <pc:cxnChg chg="add mod ord">
          <ac:chgData name="Allen, Zsalina" userId="47121e21-34fb-4057-9290-278b6832d8eb" providerId="ADAL" clId="{F0A5FBDF-80B8-4142-BC10-96F027BA89A5}" dt="2024-01-17T16:51:36.110" v="440" actId="167"/>
          <ac:cxnSpMkLst>
            <pc:docMk/>
            <pc:sldMk cId="16579990" sldId="263"/>
            <ac:cxnSpMk id="10" creationId="{74CA288C-ABEB-B72A-F11F-D3ED2E1381CB}"/>
          </ac:cxnSpMkLst>
        </pc:cxnChg>
      </pc:sldChg>
      <pc:sldChg chg="addSp delSp modSp new mod">
        <pc:chgData name="Allen, Zsalina" userId="47121e21-34fb-4057-9290-278b6832d8eb" providerId="ADAL" clId="{F0A5FBDF-80B8-4142-BC10-96F027BA89A5}" dt="2024-01-17T16:53:02.675" v="468" actId="14100"/>
        <pc:sldMkLst>
          <pc:docMk/>
          <pc:sldMk cId="2755998365" sldId="264"/>
        </pc:sldMkLst>
        <pc:spChg chg="mod">
          <ac:chgData name="Allen, Zsalina" userId="47121e21-34fb-4057-9290-278b6832d8eb" providerId="ADAL" clId="{F0A5FBDF-80B8-4142-BC10-96F027BA89A5}" dt="2024-01-17T16:52:59.248" v="467" actId="207"/>
          <ac:spMkLst>
            <pc:docMk/>
            <pc:sldMk cId="2755998365" sldId="264"/>
            <ac:spMk id="2" creationId="{1DC396A5-DCF5-695A-653A-C80C6AC72C7C}"/>
          </ac:spMkLst>
        </pc:spChg>
        <pc:spChg chg="mod">
          <ac:chgData name="Allen, Zsalina" userId="47121e21-34fb-4057-9290-278b6832d8eb" providerId="ADAL" clId="{F0A5FBDF-80B8-4142-BC10-96F027BA89A5}" dt="2024-01-17T16:53:02.675" v="468" actId="14100"/>
          <ac:spMkLst>
            <pc:docMk/>
            <pc:sldMk cId="2755998365" sldId="264"/>
            <ac:spMk id="3" creationId="{B5B533C0-E63A-F69E-C175-0E24E5DBBD80}"/>
          </ac:spMkLst>
        </pc:spChg>
        <pc:spChg chg="add del mod">
          <ac:chgData name="Allen, Zsalina" userId="47121e21-34fb-4057-9290-278b6832d8eb" providerId="ADAL" clId="{F0A5FBDF-80B8-4142-BC10-96F027BA89A5}" dt="2024-01-17T16:51:37.724" v="441" actId="478"/>
          <ac:spMkLst>
            <pc:docMk/>
            <pc:sldMk cId="2755998365" sldId="264"/>
            <ac:spMk id="5" creationId="{F639344D-EEBA-B4FC-F2EB-38F195ABB695}"/>
          </ac:spMkLst>
        </pc:spChg>
        <pc:spChg chg="add mod ord">
          <ac:chgData name="Allen, Zsalina" userId="47121e21-34fb-4057-9290-278b6832d8eb" providerId="ADAL" clId="{F0A5FBDF-80B8-4142-BC10-96F027BA89A5}" dt="2024-01-17T16:51:43.172" v="446" actId="167"/>
          <ac:spMkLst>
            <pc:docMk/>
            <pc:sldMk cId="2755998365" sldId="264"/>
            <ac:spMk id="8" creationId="{FED931A6-1B9F-4121-F652-198F211B34F0}"/>
          </ac:spMkLst>
        </pc:spChg>
        <pc:picChg chg="add del mod">
          <ac:chgData name="Allen, Zsalina" userId="47121e21-34fb-4057-9290-278b6832d8eb" providerId="ADAL" clId="{F0A5FBDF-80B8-4142-BC10-96F027BA89A5}" dt="2024-01-17T16:51:39.942" v="444" actId="478"/>
          <ac:picMkLst>
            <pc:docMk/>
            <pc:sldMk cId="2755998365" sldId="264"/>
            <ac:picMk id="4" creationId="{C669A178-927A-049E-FD65-AF663DD7B580}"/>
          </ac:picMkLst>
        </pc:picChg>
        <pc:picChg chg="add mod">
          <ac:chgData name="Allen, Zsalina" userId="47121e21-34fb-4057-9290-278b6832d8eb" providerId="ADAL" clId="{F0A5FBDF-80B8-4142-BC10-96F027BA89A5}" dt="2024-01-17T16:51:58.372" v="452"/>
          <ac:picMkLst>
            <pc:docMk/>
            <pc:sldMk cId="2755998365" sldId="264"/>
            <ac:picMk id="11" creationId="{E4E36ADC-2FDA-5889-B963-A359A7F1E29D}"/>
          </ac:picMkLst>
        </pc:picChg>
        <pc:cxnChg chg="add del mod">
          <ac:chgData name="Allen, Zsalina" userId="47121e21-34fb-4057-9290-278b6832d8eb" providerId="ADAL" clId="{F0A5FBDF-80B8-4142-BC10-96F027BA89A5}" dt="2024-01-17T16:51:38.460" v="442" actId="478"/>
          <ac:cxnSpMkLst>
            <pc:docMk/>
            <pc:sldMk cId="2755998365" sldId="264"/>
            <ac:cxnSpMk id="6" creationId="{0E69E0F4-76D6-3643-DDB0-4FD2506C87DE}"/>
          </ac:cxnSpMkLst>
        </pc:cxnChg>
        <pc:cxnChg chg="add del mod">
          <ac:chgData name="Allen, Zsalina" userId="47121e21-34fb-4057-9290-278b6832d8eb" providerId="ADAL" clId="{F0A5FBDF-80B8-4142-BC10-96F027BA89A5}" dt="2024-01-17T16:51:39.085" v="443" actId="478"/>
          <ac:cxnSpMkLst>
            <pc:docMk/>
            <pc:sldMk cId="2755998365" sldId="264"/>
            <ac:cxnSpMk id="7" creationId="{F1A89199-22B9-A00E-894D-27762E6FB22F}"/>
          </ac:cxnSpMkLst>
        </pc:cxnChg>
        <pc:cxnChg chg="add mod ord">
          <ac:chgData name="Allen, Zsalina" userId="47121e21-34fb-4057-9290-278b6832d8eb" providerId="ADAL" clId="{F0A5FBDF-80B8-4142-BC10-96F027BA89A5}" dt="2024-01-17T16:51:43.172" v="446" actId="167"/>
          <ac:cxnSpMkLst>
            <pc:docMk/>
            <pc:sldMk cId="2755998365" sldId="264"/>
            <ac:cxnSpMk id="9" creationId="{ECC675A9-0682-A363-65FC-3220D7773404}"/>
          </ac:cxnSpMkLst>
        </pc:cxnChg>
        <pc:cxnChg chg="add mod ord">
          <ac:chgData name="Allen, Zsalina" userId="47121e21-34fb-4057-9290-278b6832d8eb" providerId="ADAL" clId="{F0A5FBDF-80B8-4142-BC10-96F027BA89A5}" dt="2024-01-17T16:51:43.172" v="446" actId="167"/>
          <ac:cxnSpMkLst>
            <pc:docMk/>
            <pc:sldMk cId="2755998365" sldId="264"/>
            <ac:cxnSpMk id="10" creationId="{59BAF401-67EA-85F8-53B6-9A3509A549F1}"/>
          </ac:cxnSpMkLst>
        </pc:cxnChg>
      </pc:sldChg>
      <pc:sldChg chg="addSp modSp mod modCm">
        <pc:chgData name="Allen, Zsalina" userId="47121e21-34fb-4057-9290-278b6832d8eb" providerId="ADAL" clId="{F0A5FBDF-80B8-4142-BC10-96F027BA89A5}" dt="2024-01-23T22:21:46.491" v="755"/>
        <pc:sldMkLst>
          <pc:docMk/>
          <pc:sldMk cId="2710046079" sldId="608"/>
        </pc:sldMkLst>
        <pc:spChg chg="mod">
          <ac:chgData name="Allen, Zsalina" userId="47121e21-34fb-4057-9290-278b6832d8eb" providerId="ADAL" clId="{F0A5FBDF-80B8-4142-BC10-96F027BA89A5}" dt="2024-01-23T22:18:48.931" v="752" actId="14100"/>
          <ac:spMkLst>
            <pc:docMk/>
            <pc:sldMk cId="2710046079" sldId="608"/>
            <ac:spMk id="3" creationId="{A9A01871-0610-C945-6940-A51624F7BFBB}"/>
          </ac:spMkLst>
        </pc:spChg>
        <pc:picChg chg="add mod">
          <ac:chgData name="Allen, Zsalina" userId="47121e21-34fb-4057-9290-278b6832d8eb" providerId="ADAL" clId="{F0A5FBDF-80B8-4142-BC10-96F027BA89A5}" dt="2024-01-23T22:18:51.249" v="753" actId="1076"/>
          <ac:picMkLst>
            <pc:docMk/>
            <pc:sldMk cId="2710046079" sldId="608"/>
            <ac:picMk id="5" creationId="{41ED39A2-3B0F-55D4-DBA5-469D4898926E}"/>
          </ac:picMkLst>
        </pc:picChg>
        <pc:extLst>
          <p:ext xmlns:p="http://schemas.openxmlformats.org/presentationml/2006/main" uri="{D6D511B9-2390-475A-947B-AFAB55BFBCF1}">
            <pc226:cmChg xmlns="" xmlns:pc226="http://schemas.microsoft.com/office/powerpoint/2022/06/main/command" chg="mod">
              <pc226:chgData name="Allen, Zsalina" userId="47121e21-34fb-4057-9290-278b6832d8eb" providerId="ADAL" clId="{F0A5FBDF-80B8-4142-BC10-96F027BA89A5}" dt="2024-01-23T22:21:46.491" v="755"/>
              <pc2:cmMkLst xmlns:pc2="http://schemas.microsoft.com/office/powerpoint/2019/9/main/command">
                <pc:docMk/>
                <pc:sldMk cId="2710046079" sldId="608"/>
                <pc2:cmMk id="{244F4D30-F91B-4B73-9564-2B9B6D510CB1}"/>
              </pc2:cmMkLst>
            </pc226:cmChg>
          </p:ext>
        </pc:extLst>
      </pc:sldChg>
      <pc:sldChg chg="new del">
        <pc:chgData name="Allen, Zsalina" userId="47121e21-34fb-4057-9290-278b6832d8eb" providerId="ADAL" clId="{F0A5FBDF-80B8-4142-BC10-96F027BA89A5}" dt="2024-01-23T21:08:31.933" v="481" actId="680"/>
        <pc:sldMkLst>
          <pc:docMk/>
          <pc:sldMk cId="524526403" sldId="611"/>
        </pc:sldMkLst>
      </pc:sldChg>
      <pc:sldChg chg="addSp modSp mod">
        <pc:chgData name="Allen, Zsalina" userId="47121e21-34fb-4057-9290-278b6832d8eb" providerId="ADAL" clId="{F0A5FBDF-80B8-4142-BC10-96F027BA89A5}" dt="2024-01-23T22:18:10.213" v="745" actId="1076"/>
        <pc:sldMkLst>
          <pc:docMk/>
          <pc:sldMk cId="3281053564" sldId="611"/>
        </pc:sldMkLst>
        <pc:spChg chg="mod">
          <ac:chgData name="Allen, Zsalina" userId="47121e21-34fb-4057-9290-278b6832d8eb" providerId="ADAL" clId="{F0A5FBDF-80B8-4142-BC10-96F027BA89A5}" dt="2024-01-23T22:17:59.146" v="743" actId="14100"/>
          <ac:spMkLst>
            <pc:docMk/>
            <pc:sldMk cId="3281053564" sldId="611"/>
            <ac:spMk id="3" creationId="{B5B533C0-E63A-F69E-C175-0E24E5DBBD80}"/>
          </ac:spMkLst>
        </pc:spChg>
        <pc:picChg chg="add mod">
          <ac:chgData name="Allen, Zsalina" userId="47121e21-34fb-4057-9290-278b6832d8eb" providerId="ADAL" clId="{F0A5FBDF-80B8-4142-BC10-96F027BA89A5}" dt="2024-01-23T22:18:10.213" v="745" actId="1076"/>
          <ac:picMkLst>
            <pc:docMk/>
            <pc:sldMk cId="3281053564" sldId="611"/>
            <ac:picMk id="4" creationId="{027CF905-E63A-DDF2-1817-4FF1613AC54C}"/>
          </ac:picMkLst>
        </pc:picChg>
      </pc:sldChg>
    </pc:docChg>
  </pc:docChgLst>
  <pc:docChgLst>
    <pc:chgData name="Kugler, Kevin" userId="e29fa9cf-8ffc-41de-9ef7-02439502d49d" providerId="ADAL" clId="{2F6C7AEF-46F9-402D-98B0-1AFD531BBBA6}"/>
    <pc:docChg chg="undo custSel addSld delSld modSld sldOrd">
      <pc:chgData name="Kugler, Kevin" userId="e29fa9cf-8ffc-41de-9ef7-02439502d49d" providerId="ADAL" clId="{2F6C7AEF-46F9-402D-98B0-1AFD531BBBA6}" dt="2024-01-24T13:57:34.302" v="5630"/>
      <pc:docMkLst>
        <pc:docMk/>
      </pc:docMkLst>
      <pc:sldChg chg="modSp mod">
        <pc:chgData name="Kugler, Kevin" userId="e29fa9cf-8ffc-41de-9ef7-02439502d49d" providerId="ADAL" clId="{2F6C7AEF-46F9-402D-98B0-1AFD531BBBA6}" dt="2024-01-18T15:48:10.860" v="419" actId="20577"/>
        <pc:sldMkLst>
          <pc:docMk/>
          <pc:sldMk cId="1591307918" sldId="256"/>
        </pc:sldMkLst>
        <pc:spChg chg="mod">
          <ac:chgData name="Kugler, Kevin" userId="e29fa9cf-8ffc-41de-9ef7-02439502d49d" providerId="ADAL" clId="{2F6C7AEF-46F9-402D-98B0-1AFD531BBBA6}" dt="2024-01-18T15:48:10.860" v="419" actId="20577"/>
          <ac:spMkLst>
            <pc:docMk/>
            <pc:sldMk cId="1591307918" sldId="256"/>
            <ac:spMk id="2" creationId="{9CF4F5A8-DD7E-7FCD-C43F-176AF4F1920D}"/>
          </ac:spMkLst>
        </pc:spChg>
      </pc:sldChg>
      <pc:sldChg chg="modSp mod addCm modCm modNotesTx">
        <pc:chgData name="Kugler, Kevin" userId="e29fa9cf-8ffc-41de-9ef7-02439502d49d" providerId="ADAL" clId="{2F6C7AEF-46F9-402D-98B0-1AFD531BBBA6}" dt="2024-01-24T13:55:40.027" v="5628"/>
        <pc:sldMkLst>
          <pc:docMk/>
          <pc:sldMk cId="396934426" sldId="258"/>
        </pc:sldMkLst>
        <pc:spChg chg="mod">
          <ac:chgData name="Kugler, Kevin" userId="e29fa9cf-8ffc-41de-9ef7-02439502d49d" providerId="ADAL" clId="{2F6C7AEF-46F9-402D-98B0-1AFD531BBBA6}" dt="2024-01-23T21:17:33.597" v="4899" actId="114"/>
          <ac:spMkLst>
            <pc:docMk/>
            <pc:sldMk cId="396934426" sldId="258"/>
            <ac:spMk id="3" creationId="{5DD304E7-81AF-4571-8C21-D124768A02E4}"/>
          </ac:spMkLst>
        </pc:spChg>
      </pc:sldChg>
      <pc:sldChg chg="modSp mod ord modNotesTx">
        <pc:chgData name="Kugler, Kevin" userId="e29fa9cf-8ffc-41de-9ef7-02439502d49d" providerId="ADAL" clId="{2F6C7AEF-46F9-402D-98B0-1AFD531BBBA6}" dt="2024-01-23T15:30:02.177" v="4290" actId="20577"/>
        <pc:sldMkLst>
          <pc:docMk/>
          <pc:sldMk cId="2450391522" sldId="259"/>
        </pc:sldMkLst>
        <pc:spChg chg="mod">
          <ac:chgData name="Kugler, Kevin" userId="e29fa9cf-8ffc-41de-9ef7-02439502d49d" providerId="ADAL" clId="{2F6C7AEF-46F9-402D-98B0-1AFD531BBBA6}" dt="2024-01-23T15:30:02.177" v="4290" actId="20577"/>
          <ac:spMkLst>
            <pc:docMk/>
            <pc:sldMk cId="2450391522" sldId="259"/>
            <ac:spMk id="2" creationId="{D802A181-E314-ACED-109D-B5D62DCE56FD}"/>
          </ac:spMkLst>
        </pc:spChg>
        <pc:spChg chg="mod">
          <ac:chgData name="Kugler, Kevin" userId="e29fa9cf-8ffc-41de-9ef7-02439502d49d" providerId="ADAL" clId="{2F6C7AEF-46F9-402D-98B0-1AFD531BBBA6}" dt="2024-01-18T16:24:13.419" v="2064" actId="20577"/>
          <ac:spMkLst>
            <pc:docMk/>
            <pc:sldMk cId="2450391522" sldId="259"/>
            <ac:spMk id="3" creationId="{0A88BC5E-AC0A-1AED-4656-EA7B16640553}"/>
          </ac:spMkLst>
        </pc:spChg>
      </pc:sldChg>
      <pc:sldChg chg="addSp delSp modSp mod ord">
        <pc:chgData name="Kugler, Kevin" userId="e29fa9cf-8ffc-41de-9ef7-02439502d49d" providerId="ADAL" clId="{2F6C7AEF-46F9-402D-98B0-1AFD531BBBA6}" dt="2024-01-23T22:06:37.202" v="5598" actId="1076"/>
        <pc:sldMkLst>
          <pc:docMk/>
          <pc:sldMk cId="537759979" sldId="260"/>
        </pc:sldMkLst>
        <pc:spChg chg="mod">
          <ac:chgData name="Kugler, Kevin" userId="e29fa9cf-8ffc-41de-9ef7-02439502d49d" providerId="ADAL" clId="{2F6C7AEF-46F9-402D-98B0-1AFD531BBBA6}" dt="2024-01-23T22:06:30.276" v="5597" actId="20577"/>
          <ac:spMkLst>
            <pc:docMk/>
            <pc:sldMk cId="537759979" sldId="260"/>
            <ac:spMk id="3" creationId="{B96B3C2A-1C2D-7FA6-CA5C-AA982AB190E3}"/>
          </ac:spMkLst>
        </pc:spChg>
        <pc:spChg chg="add del mod">
          <ac:chgData name="Kugler, Kevin" userId="e29fa9cf-8ffc-41de-9ef7-02439502d49d" providerId="ADAL" clId="{2F6C7AEF-46F9-402D-98B0-1AFD531BBBA6}" dt="2024-01-18T17:26:00.544" v="3739"/>
          <ac:spMkLst>
            <pc:docMk/>
            <pc:sldMk cId="537759979" sldId="260"/>
            <ac:spMk id="4" creationId="{0F9354B8-3774-6665-DF80-D90CC16EE27C}"/>
          </ac:spMkLst>
        </pc:spChg>
        <pc:picChg chg="add mod">
          <ac:chgData name="Kugler, Kevin" userId="e29fa9cf-8ffc-41de-9ef7-02439502d49d" providerId="ADAL" clId="{2F6C7AEF-46F9-402D-98B0-1AFD531BBBA6}" dt="2024-01-23T22:06:37.202" v="5598" actId="1076"/>
          <ac:picMkLst>
            <pc:docMk/>
            <pc:sldMk cId="537759979" sldId="260"/>
            <ac:picMk id="6" creationId="{2B46F2B4-A1DB-5FFD-A1BC-1E629EEB353D}"/>
          </ac:picMkLst>
        </pc:picChg>
      </pc:sldChg>
      <pc:sldChg chg="modSp mod ord modNotesTx">
        <pc:chgData name="Kugler, Kevin" userId="e29fa9cf-8ffc-41de-9ef7-02439502d49d" providerId="ADAL" clId="{2F6C7AEF-46F9-402D-98B0-1AFD531BBBA6}" dt="2024-01-23T20:21:13.310" v="4853" actId="20577"/>
        <pc:sldMkLst>
          <pc:docMk/>
          <pc:sldMk cId="734307287" sldId="261"/>
        </pc:sldMkLst>
        <pc:spChg chg="mod">
          <ac:chgData name="Kugler, Kevin" userId="e29fa9cf-8ffc-41de-9ef7-02439502d49d" providerId="ADAL" clId="{2F6C7AEF-46F9-402D-98B0-1AFD531BBBA6}" dt="2024-01-23T15:44:32.190" v="4572" actId="255"/>
          <ac:spMkLst>
            <pc:docMk/>
            <pc:sldMk cId="734307287" sldId="261"/>
            <ac:spMk id="2" creationId="{AD9B4CDC-4BB7-F394-2AA4-25CCF420AADC}"/>
          </ac:spMkLst>
        </pc:spChg>
        <pc:spChg chg="mod">
          <ac:chgData name="Kugler, Kevin" userId="e29fa9cf-8ffc-41de-9ef7-02439502d49d" providerId="ADAL" clId="{2F6C7AEF-46F9-402D-98B0-1AFD531BBBA6}" dt="2024-01-23T20:21:13.310" v="4853" actId="20577"/>
          <ac:spMkLst>
            <pc:docMk/>
            <pc:sldMk cId="734307287" sldId="261"/>
            <ac:spMk id="3" creationId="{EDCF333A-DC54-2359-5B92-F74C9D1489A9}"/>
          </ac:spMkLst>
        </pc:spChg>
      </pc:sldChg>
      <pc:sldChg chg="modSp mod ord">
        <pc:chgData name="Kugler, Kevin" userId="e29fa9cf-8ffc-41de-9ef7-02439502d49d" providerId="ADAL" clId="{2F6C7AEF-46F9-402D-98B0-1AFD531BBBA6}" dt="2024-01-23T20:18:08.368" v="4821" actId="20577"/>
        <pc:sldMkLst>
          <pc:docMk/>
          <pc:sldMk cId="1450053237" sldId="262"/>
        </pc:sldMkLst>
        <pc:spChg chg="mod">
          <ac:chgData name="Kugler, Kevin" userId="e29fa9cf-8ffc-41de-9ef7-02439502d49d" providerId="ADAL" clId="{2F6C7AEF-46F9-402D-98B0-1AFD531BBBA6}" dt="2024-01-23T20:18:08.368" v="4821" actId="20577"/>
          <ac:spMkLst>
            <pc:docMk/>
            <pc:sldMk cId="1450053237" sldId="262"/>
            <ac:spMk id="2" creationId="{0D1C773D-9692-5384-DDF7-1229067EE2C0}"/>
          </ac:spMkLst>
        </pc:spChg>
        <pc:spChg chg="mod">
          <ac:chgData name="Kugler, Kevin" userId="e29fa9cf-8ffc-41de-9ef7-02439502d49d" providerId="ADAL" clId="{2F6C7AEF-46F9-402D-98B0-1AFD531BBBA6}" dt="2024-01-18T17:08:25.839" v="3677" actId="5793"/>
          <ac:spMkLst>
            <pc:docMk/>
            <pc:sldMk cId="1450053237" sldId="262"/>
            <ac:spMk id="3" creationId="{3D685CE0-6846-CA9C-3821-3C1C83672326}"/>
          </ac:spMkLst>
        </pc:spChg>
      </pc:sldChg>
      <pc:sldChg chg="modSp mod ord addCm delCm">
        <pc:chgData name="Kugler, Kevin" userId="e29fa9cf-8ffc-41de-9ef7-02439502d49d" providerId="ADAL" clId="{2F6C7AEF-46F9-402D-98B0-1AFD531BBBA6}" dt="2024-01-23T22:21:21.036" v="5626" actId="20577"/>
        <pc:sldMkLst>
          <pc:docMk/>
          <pc:sldMk cId="16579990" sldId="263"/>
        </pc:sldMkLst>
        <pc:spChg chg="mod">
          <ac:chgData name="Kugler, Kevin" userId="e29fa9cf-8ffc-41de-9ef7-02439502d49d" providerId="ADAL" clId="{2F6C7AEF-46F9-402D-98B0-1AFD531BBBA6}" dt="2024-01-23T15:14:15.087" v="3902" actId="1035"/>
          <ac:spMkLst>
            <pc:docMk/>
            <pc:sldMk cId="16579990" sldId="263"/>
            <ac:spMk id="2" creationId="{EFCAADBA-24E6-BD95-E87D-87EB614B717D}"/>
          </ac:spMkLst>
        </pc:spChg>
        <pc:spChg chg="mod">
          <ac:chgData name="Kugler, Kevin" userId="e29fa9cf-8ffc-41de-9ef7-02439502d49d" providerId="ADAL" clId="{2F6C7AEF-46F9-402D-98B0-1AFD531BBBA6}" dt="2024-01-18T16:47:20.403" v="3071" actId="20577"/>
          <ac:spMkLst>
            <pc:docMk/>
            <pc:sldMk cId="16579990" sldId="263"/>
            <ac:spMk id="3" creationId="{A9A01871-0610-C945-6940-A51624F7BFBB}"/>
          </ac:spMkLst>
        </pc:spChg>
        <pc:spChg chg="mod">
          <ac:chgData name="Kugler, Kevin" userId="e29fa9cf-8ffc-41de-9ef7-02439502d49d" providerId="ADAL" clId="{2F6C7AEF-46F9-402D-98B0-1AFD531BBBA6}" dt="2024-01-23T22:21:21.036" v="5626" actId="20577"/>
          <ac:spMkLst>
            <pc:docMk/>
            <pc:sldMk cId="16579990" sldId="263"/>
            <ac:spMk id="5" creationId="{B03945D0-D7F5-48E3-72C2-174ED03C93B4}"/>
          </ac:spMkLst>
        </pc:spChg>
        <pc:spChg chg="mod">
          <ac:chgData name="Kugler, Kevin" userId="e29fa9cf-8ffc-41de-9ef7-02439502d49d" providerId="ADAL" clId="{2F6C7AEF-46F9-402D-98B0-1AFD531BBBA6}" dt="2024-01-23T20:36:06.356" v="4888" actId="1076"/>
          <ac:spMkLst>
            <pc:docMk/>
            <pc:sldMk cId="16579990" sldId="263"/>
            <ac:spMk id="6" creationId="{7A970A15-5DF4-6A71-9692-EC12C481ABB3}"/>
          </ac:spMkLst>
        </pc:spChg>
        <pc:spChg chg="mod">
          <ac:chgData name="Kugler, Kevin" userId="e29fa9cf-8ffc-41de-9ef7-02439502d49d" providerId="ADAL" clId="{2F6C7AEF-46F9-402D-98B0-1AFD531BBBA6}" dt="2024-01-23T20:35:56.475" v="4886" actId="1076"/>
          <ac:spMkLst>
            <pc:docMk/>
            <pc:sldMk cId="16579990" sldId="263"/>
            <ac:spMk id="7" creationId="{D089633E-A248-24B1-9319-2EA310567E0B}"/>
          </ac:spMkLst>
        </pc:spChg>
        <pc:picChg chg="mod">
          <ac:chgData name="Kugler, Kevin" userId="e29fa9cf-8ffc-41de-9ef7-02439502d49d" providerId="ADAL" clId="{2F6C7AEF-46F9-402D-98B0-1AFD531BBBA6}" dt="2024-01-23T20:36:11.468" v="4889" actId="14100"/>
          <ac:picMkLst>
            <pc:docMk/>
            <pc:sldMk cId="16579990" sldId="263"/>
            <ac:picMk id="20" creationId="{19547312-39C8-10AE-E060-FBC612B5BFCA}"/>
          </ac:picMkLst>
        </pc:picChg>
      </pc:sldChg>
      <pc:sldChg chg="modSp mod">
        <pc:chgData name="Kugler, Kevin" userId="e29fa9cf-8ffc-41de-9ef7-02439502d49d" providerId="ADAL" clId="{2F6C7AEF-46F9-402D-98B0-1AFD531BBBA6}" dt="2024-01-24T13:54:50.219" v="5627" actId="20577"/>
        <pc:sldMkLst>
          <pc:docMk/>
          <pc:sldMk cId="2755998365" sldId="264"/>
        </pc:sldMkLst>
        <pc:spChg chg="mod">
          <ac:chgData name="Kugler, Kevin" userId="e29fa9cf-8ffc-41de-9ef7-02439502d49d" providerId="ADAL" clId="{2F6C7AEF-46F9-402D-98B0-1AFD531BBBA6}" dt="2024-01-23T20:14:10.528" v="4630" actId="14100"/>
          <ac:spMkLst>
            <pc:docMk/>
            <pc:sldMk cId="2755998365" sldId="264"/>
            <ac:spMk id="2" creationId="{1DC396A5-DCF5-695A-653A-C80C6AC72C7C}"/>
          </ac:spMkLst>
        </pc:spChg>
        <pc:spChg chg="mod">
          <ac:chgData name="Kugler, Kevin" userId="e29fa9cf-8ffc-41de-9ef7-02439502d49d" providerId="ADAL" clId="{2F6C7AEF-46F9-402D-98B0-1AFD531BBBA6}" dt="2024-01-24T13:54:50.219" v="5627" actId="20577"/>
          <ac:spMkLst>
            <pc:docMk/>
            <pc:sldMk cId="2755998365" sldId="264"/>
            <ac:spMk id="3" creationId="{B5B533C0-E63A-F69E-C175-0E24E5DBBD80}"/>
          </ac:spMkLst>
        </pc:spChg>
      </pc:sldChg>
      <pc:sldChg chg="modSp add mod ord">
        <pc:chgData name="Kugler, Kevin" userId="e29fa9cf-8ffc-41de-9ef7-02439502d49d" providerId="ADAL" clId="{2F6C7AEF-46F9-402D-98B0-1AFD531BBBA6}" dt="2024-01-23T15:12:10.601" v="3867" actId="20577"/>
        <pc:sldMkLst>
          <pc:docMk/>
          <pc:sldMk cId="1755473451" sldId="607"/>
        </pc:sldMkLst>
        <pc:spChg chg="mod">
          <ac:chgData name="Kugler, Kevin" userId="e29fa9cf-8ffc-41de-9ef7-02439502d49d" providerId="ADAL" clId="{2F6C7AEF-46F9-402D-98B0-1AFD531BBBA6}" dt="2024-01-23T15:12:10.601" v="3867" actId="20577"/>
          <ac:spMkLst>
            <pc:docMk/>
            <pc:sldMk cId="1755473451" sldId="607"/>
            <ac:spMk id="2" creationId="{02110965-C393-A13C-8B45-BA69788333D4}"/>
          </ac:spMkLst>
        </pc:spChg>
      </pc:sldChg>
      <pc:sldChg chg="modSp add mod addCm delCm">
        <pc:chgData name="Kugler, Kevin" userId="e29fa9cf-8ffc-41de-9ef7-02439502d49d" providerId="ADAL" clId="{2F6C7AEF-46F9-402D-98B0-1AFD531BBBA6}" dt="2024-01-24T13:56:24.889" v="5629"/>
        <pc:sldMkLst>
          <pc:docMk/>
          <pc:sldMk cId="2710046079" sldId="608"/>
        </pc:sldMkLst>
        <pc:spChg chg="mod">
          <ac:chgData name="Kugler, Kevin" userId="e29fa9cf-8ffc-41de-9ef7-02439502d49d" providerId="ADAL" clId="{2F6C7AEF-46F9-402D-98B0-1AFD531BBBA6}" dt="2024-01-18T17:04:21.970" v="3594" actId="20577"/>
          <ac:spMkLst>
            <pc:docMk/>
            <pc:sldMk cId="2710046079" sldId="608"/>
            <ac:spMk id="2" creationId="{EFCAADBA-24E6-BD95-E87D-87EB614B717D}"/>
          </ac:spMkLst>
        </pc:spChg>
        <pc:spChg chg="mod">
          <ac:chgData name="Kugler, Kevin" userId="e29fa9cf-8ffc-41de-9ef7-02439502d49d" providerId="ADAL" clId="{2F6C7AEF-46F9-402D-98B0-1AFD531BBBA6}" dt="2024-01-23T22:14:53.971" v="5617" actId="20577"/>
          <ac:spMkLst>
            <pc:docMk/>
            <pc:sldMk cId="2710046079" sldId="608"/>
            <ac:spMk id="3" creationId="{A9A01871-0610-C945-6940-A51624F7BFBB}"/>
          </ac:spMkLst>
        </pc:spChg>
        <pc:picChg chg="mod">
          <ac:chgData name="Kugler, Kevin" userId="e29fa9cf-8ffc-41de-9ef7-02439502d49d" providerId="ADAL" clId="{2F6C7AEF-46F9-402D-98B0-1AFD531BBBA6}" dt="2024-01-23T22:14:28.523" v="5608" actId="1076"/>
          <ac:picMkLst>
            <pc:docMk/>
            <pc:sldMk cId="2710046079" sldId="608"/>
            <ac:picMk id="5" creationId="{41ED39A2-3B0F-55D4-DBA5-469D4898926E}"/>
          </ac:picMkLst>
        </pc:picChg>
      </pc:sldChg>
      <pc:sldChg chg="addSp delSp modSp add mod">
        <pc:chgData name="Kugler, Kevin" userId="e29fa9cf-8ffc-41de-9ef7-02439502d49d" providerId="ADAL" clId="{2F6C7AEF-46F9-402D-98B0-1AFD531BBBA6}" dt="2024-01-23T15:32:48.782" v="4296" actId="20577"/>
        <pc:sldMkLst>
          <pc:docMk/>
          <pc:sldMk cId="4208536078" sldId="609"/>
        </pc:sldMkLst>
        <pc:spChg chg="mod">
          <ac:chgData name="Kugler, Kevin" userId="e29fa9cf-8ffc-41de-9ef7-02439502d49d" providerId="ADAL" clId="{2F6C7AEF-46F9-402D-98B0-1AFD531BBBA6}" dt="2024-01-23T15:32:48.782" v="4296" actId="20577"/>
          <ac:spMkLst>
            <pc:docMk/>
            <pc:sldMk cId="4208536078" sldId="609"/>
            <ac:spMk id="3" creationId="{B96B3C2A-1C2D-7FA6-CA5C-AA982AB190E3}"/>
          </ac:spMkLst>
        </pc:spChg>
        <pc:picChg chg="add mod">
          <ac:chgData name="Kugler, Kevin" userId="e29fa9cf-8ffc-41de-9ef7-02439502d49d" providerId="ADAL" clId="{2F6C7AEF-46F9-402D-98B0-1AFD531BBBA6}" dt="2024-01-23T15:25:52.569" v="4257" actId="1076"/>
          <ac:picMkLst>
            <pc:docMk/>
            <pc:sldMk cId="4208536078" sldId="609"/>
            <ac:picMk id="5" creationId="{CC90D837-2E38-A837-C0D4-AE0136FFAA3B}"/>
          </ac:picMkLst>
        </pc:picChg>
        <pc:picChg chg="del">
          <ac:chgData name="Kugler, Kevin" userId="e29fa9cf-8ffc-41de-9ef7-02439502d49d" providerId="ADAL" clId="{2F6C7AEF-46F9-402D-98B0-1AFD531BBBA6}" dt="2024-01-23T15:20:22.955" v="4041" actId="478"/>
          <ac:picMkLst>
            <pc:docMk/>
            <pc:sldMk cId="4208536078" sldId="609"/>
            <ac:picMk id="6" creationId="{2B46F2B4-A1DB-5FFD-A1BC-1E629EEB353D}"/>
          </ac:picMkLst>
        </pc:picChg>
      </pc:sldChg>
      <pc:sldChg chg="addSp delSp modSp add mod">
        <pc:chgData name="Kugler, Kevin" userId="e29fa9cf-8ffc-41de-9ef7-02439502d49d" providerId="ADAL" clId="{2F6C7AEF-46F9-402D-98B0-1AFD531BBBA6}" dt="2024-01-23T15:37:55.350" v="4494" actId="14100"/>
        <pc:sldMkLst>
          <pc:docMk/>
          <pc:sldMk cId="1101810363" sldId="610"/>
        </pc:sldMkLst>
        <pc:spChg chg="mod">
          <ac:chgData name="Kugler, Kevin" userId="e29fa9cf-8ffc-41de-9ef7-02439502d49d" providerId="ADAL" clId="{2F6C7AEF-46F9-402D-98B0-1AFD531BBBA6}" dt="2024-01-23T15:35:36.587" v="4489" actId="20577"/>
          <ac:spMkLst>
            <pc:docMk/>
            <pc:sldMk cId="1101810363" sldId="610"/>
            <ac:spMk id="3" creationId="{B96B3C2A-1C2D-7FA6-CA5C-AA982AB190E3}"/>
          </ac:spMkLst>
        </pc:spChg>
        <pc:picChg chg="del">
          <ac:chgData name="Kugler, Kevin" userId="e29fa9cf-8ffc-41de-9ef7-02439502d49d" providerId="ADAL" clId="{2F6C7AEF-46F9-402D-98B0-1AFD531BBBA6}" dt="2024-01-23T15:37:04.685" v="4490" actId="478"/>
          <ac:picMkLst>
            <pc:docMk/>
            <pc:sldMk cId="1101810363" sldId="610"/>
            <ac:picMk id="5" creationId="{CC90D837-2E38-A837-C0D4-AE0136FFAA3B}"/>
          </ac:picMkLst>
        </pc:picChg>
        <pc:picChg chg="add mod">
          <ac:chgData name="Kugler, Kevin" userId="e29fa9cf-8ffc-41de-9ef7-02439502d49d" providerId="ADAL" clId="{2F6C7AEF-46F9-402D-98B0-1AFD531BBBA6}" dt="2024-01-23T15:37:55.350" v="4494" actId="14100"/>
          <ac:picMkLst>
            <pc:docMk/>
            <pc:sldMk cId="1101810363" sldId="610"/>
            <ac:picMk id="6" creationId="{FB884751-C528-F5EC-68E5-60F10029D1A6}"/>
          </ac:picMkLst>
        </pc:picChg>
      </pc:sldChg>
      <pc:sldChg chg="new del">
        <pc:chgData name="Kugler, Kevin" userId="e29fa9cf-8ffc-41de-9ef7-02439502d49d" providerId="ADAL" clId="{2F6C7AEF-46F9-402D-98B0-1AFD531BBBA6}" dt="2024-01-23T21:30:17.347" v="4928" actId="680"/>
        <pc:sldMkLst>
          <pc:docMk/>
          <pc:sldMk cId="2560814302" sldId="611"/>
        </pc:sldMkLst>
      </pc:sldChg>
      <pc:sldChg chg="modSp add mod addCm modCm">
        <pc:chgData name="Kugler, Kevin" userId="e29fa9cf-8ffc-41de-9ef7-02439502d49d" providerId="ADAL" clId="{2F6C7AEF-46F9-402D-98B0-1AFD531BBBA6}" dt="2024-01-24T13:57:34.302" v="5630"/>
        <pc:sldMkLst>
          <pc:docMk/>
          <pc:sldMk cId="3281053564" sldId="611"/>
        </pc:sldMkLst>
        <pc:spChg chg="mod">
          <ac:chgData name="Kugler, Kevin" userId="e29fa9cf-8ffc-41de-9ef7-02439502d49d" providerId="ADAL" clId="{2F6C7AEF-46F9-402D-98B0-1AFD531BBBA6}" dt="2024-01-23T21:30:33.514" v="4930" actId="20577"/>
          <ac:spMkLst>
            <pc:docMk/>
            <pc:sldMk cId="3281053564" sldId="611"/>
            <ac:spMk id="2" creationId="{1DC396A5-DCF5-695A-653A-C80C6AC72C7C}"/>
          </ac:spMkLst>
        </pc:spChg>
        <pc:spChg chg="mod">
          <ac:chgData name="Kugler, Kevin" userId="e29fa9cf-8ffc-41de-9ef7-02439502d49d" providerId="ADAL" clId="{2F6C7AEF-46F9-402D-98B0-1AFD531BBBA6}" dt="2024-01-23T22:09:30.190" v="5600" actId="5793"/>
          <ac:spMkLst>
            <pc:docMk/>
            <pc:sldMk cId="3281053564" sldId="611"/>
            <ac:spMk id="3" creationId="{B5B533C0-E63A-F69E-C175-0E24E5DBBD80}"/>
          </ac:spMkLst>
        </pc:spChg>
      </pc:sldChg>
    </pc:docChg>
  </pc:docChgLst>
</pc:chgInfo>
</file>

<file path=ppt/comments/modernComment_102_17A8BD1A.xml><?xml version="1.0" encoding="utf-8"?>
<p188:cmLst xmlns:a="http://schemas.openxmlformats.org/drawingml/2006/main" xmlns:r="http://schemas.openxmlformats.org/officeDocument/2006/relationships" xmlns:p188="http://schemas.microsoft.com/office/powerpoint/2018/8/main">
  <p188:cm id="{FCFCF232-D8AC-4451-A86E-DFA48FEE0CB5}" authorId="{0173C9B6-D8CD-CE44-A65F-8E3AFBA2DE5E}" created="2024-01-23T15:09:22.686">
    <ac:deMkLst xmlns:ac="http://schemas.microsoft.com/office/drawing/2013/main/command">
      <pc:docMk xmlns:pc="http://schemas.microsoft.com/office/powerpoint/2013/main/command"/>
      <pc:sldMk xmlns:pc="http://schemas.microsoft.com/office/powerpoint/2013/main/command" cId="396934426" sldId="258"/>
      <ac:spMk id="2" creationId="{4CB6B3E1-3693-1292-0E0B-CA1C80764637}"/>
    </ac:deMkLst>
    <p188:txBody>
      <a:bodyPr/>
      <a:lstStyle/>
      <a:p>
        <a:r>
          <a:rPr lang="en-US"/>
          <a:t>Anthony - would you like us to identify and introduce any city staff or acknowledge any city council members  planning to attend?   </a:t>
        </a:r>
      </a:p>
    </p188:txBody>
  </p188:cm>
</p188:cmLst>
</file>

<file path=ppt/comments/modernComment_263_C390E77C.xml><?xml version="1.0" encoding="utf-8"?>
<p188:cmLst xmlns:a="http://schemas.openxmlformats.org/drawingml/2006/main" xmlns:r="http://schemas.openxmlformats.org/officeDocument/2006/relationships" xmlns:p188="http://schemas.microsoft.com/office/powerpoint/2018/8/main">
  <p188:cm id="{9D8F3EE9-A9A5-4816-8482-EC37A34AA6AB}" authorId="{0173C9B6-D8CD-CE44-A65F-8E3AFBA2DE5E}" created="2024-01-23T21:43:59.335">
    <ac:deMkLst xmlns:ac="http://schemas.microsoft.com/office/drawing/2013/main/command">
      <pc:docMk xmlns:pc="http://schemas.microsoft.com/office/powerpoint/2013/main/command"/>
      <pc:sldMk xmlns:pc="http://schemas.microsoft.com/office/powerpoint/2013/main/command" cId="3281053564" sldId="611"/>
      <ac:spMk id="3" creationId="{B5B533C0-E63A-F69E-C175-0E24E5DBBD80}"/>
    </ac:deMkLst>
    <p188:txBody>
      <a:bodyPr/>
      <a:lstStyle/>
      <a:p>
        <a:r>
          <a:rPr lang="en-US"/>
          <a:t>Anthony - please help us identify  City contact information for the project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E11C6-145D-4390-A81B-692DBE1A8CE5}"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CAE22-288E-4895-BB6C-512A74897EB6}" type="slidenum">
              <a:rPr lang="en-US" smtClean="0"/>
              <a:t>‹#›</a:t>
            </a:fld>
            <a:endParaRPr lang="en-US"/>
          </a:p>
        </p:txBody>
      </p:sp>
    </p:spTree>
    <p:extLst>
      <p:ext uri="{BB962C8B-B14F-4D97-AF65-F5344CB8AC3E}">
        <p14:creationId xmlns:p14="http://schemas.microsoft.com/office/powerpoint/2010/main" val="2512388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Tony – 39 years of roadway and bridge design experiences – has designed 35+ joint bridge/roadway projects</a:t>
            </a:r>
          </a:p>
          <a:p>
            <a:r>
              <a:rPr lang="en-US"/>
              <a:t>Russ – 40 years of roadway and bridge design experiences</a:t>
            </a:r>
          </a:p>
          <a:p>
            <a:r>
              <a:rPr lang="en-US"/>
              <a:t>Tom – 30 plus years of experiences leading design and inspections</a:t>
            </a:r>
          </a:p>
          <a:p>
            <a:r>
              <a:rPr lang="en-US"/>
              <a:t>Kevin K – 30 + years experience leading community and transportation studies/projects throughout Arizona</a:t>
            </a:r>
          </a:p>
          <a:p>
            <a:r>
              <a:rPr lang="en-US"/>
              <a:t>Kevin Murphy – former City PW Director and with 30 years engineering design experience – knows LHC well!</a:t>
            </a:r>
          </a:p>
        </p:txBody>
      </p:sp>
      <p:sp>
        <p:nvSpPr>
          <p:cNvPr id="4" name="Slide Number Placeholder 3"/>
          <p:cNvSpPr>
            <a:spLocks noGrp="1"/>
          </p:cNvSpPr>
          <p:nvPr>
            <p:ph type="sldNum" sz="quarter" idx="5"/>
          </p:nvPr>
        </p:nvSpPr>
        <p:spPr/>
        <p:txBody>
          <a:bodyPr/>
          <a:lstStyle/>
          <a:p>
            <a:fld id="{204CAE22-288E-4895-BB6C-512A74897EB6}" type="slidenum">
              <a:rPr lang="en-US" smtClean="0"/>
              <a:t>2</a:t>
            </a:fld>
            <a:endParaRPr lang="en-US"/>
          </a:p>
        </p:txBody>
      </p:sp>
    </p:spTree>
    <p:extLst>
      <p:ext uri="{BB962C8B-B14F-4D97-AF65-F5344CB8AC3E}">
        <p14:creationId xmlns:p14="http://schemas.microsoft.com/office/powerpoint/2010/main" val="1639880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a lot of opportunities </a:t>
            </a:r>
          </a:p>
        </p:txBody>
      </p:sp>
      <p:sp>
        <p:nvSpPr>
          <p:cNvPr id="4" name="Slide Number Placeholder 3"/>
          <p:cNvSpPr>
            <a:spLocks noGrp="1"/>
          </p:cNvSpPr>
          <p:nvPr>
            <p:ph type="sldNum" sz="quarter" idx="5"/>
          </p:nvPr>
        </p:nvSpPr>
        <p:spPr/>
        <p:txBody>
          <a:bodyPr/>
          <a:lstStyle/>
          <a:p>
            <a:fld id="{2B97940F-6E5D-4E53-9720-C52A51E4103B}" type="slidenum">
              <a:rPr lang="en-US" smtClean="0"/>
              <a:t>3</a:t>
            </a:fld>
            <a:endParaRPr lang="en-US"/>
          </a:p>
        </p:txBody>
      </p:sp>
    </p:spTree>
    <p:extLst>
      <p:ext uri="{BB962C8B-B14F-4D97-AF65-F5344CB8AC3E}">
        <p14:creationId xmlns:p14="http://schemas.microsoft.com/office/powerpoint/2010/main" val="4069544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this is not your typical approach to a project like this, and LHC is fortunate to have proactive representation at the state capitol to obtain important funding in advance of the design and construction of this project. Rep </a:t>
            </a:r>
            <a:r>
              <a:rPr lang="en-US" err="1"/>
              <a:t>Biasucci</a:t>
            </a:r>
            <a:r>
              <a:rPr lang="en-US"/>
              <a:t> was instrumental in the success in obtaining this funding and we are here to carry forward the requirements and the process leading up to the eventual construction of the second bridge.  </a:t>
            </a:r>
          </a:p>
        </p:txBody>
      </p:sp>
      <p:sp>
        <p:nvSpPr>
          <p:cNvPr id="4" name="Slide Number Placeholder 3"/>
          <p:cNvSpPr>
            <a:spLocks noGrp="1"/>
          </p:cNvSpPr>
          <p:nvPr>
            <p:ph type="sldNum" sz="quarter" idx="5"/>
          </p:nvPr>
        </p:nvSpPr>
        <p:spPr/>
        <p:txBody>
          <a:bodyPr/>
          <a:lstStyle/>
          <a:p>
            <a:fld id="{204CAE22-288E-4895-BB6C-512A74897EB6}" type="slidenum">
              <a:rPr lang="en-US" smtClean="0"/>
              <a:t>7</a:t>
            </a:fld>
            <a:endParaRPr lang="en-US"/>
          </a:p>
        </p:txBody>
      </p:sp>
    </p:spTree>
    <p:extLst>
      <p:ext uri="{BB962C8B-B14F-4D97-AF65-F5344CB8AC3E}">
        <p14:creationId xmlns:p14="http://schemas.microsoft.com/office/powerpoint/2010/main" val="1338977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Structure and bridge type – to complement, not to compete with or outshine the London Bridge!  </a:t>
            </a:r>
          </a:p>
        </p:txBody>
      </p:sp>
      <p:sp>
        <p:nvSpPr>
          <p:cNvPr id="4" name="Slide Number Placeholder 3"/>
          <p:cNvSpPr>
            <a:spLocks noGrp="1"/>
          </p:cNvSpPr>
          <p:nvPr>
            <p:ph type="sldNum" sz="quarter" idx="5"/>
          </p:nvPr>
        </p:nvSpPr>
        <p:spPr/>
        <p:txBody>
          <a:bodyPr/>
          <a:lstStyle/>
          <a:p>
            <a:fld id="{204CAE22-288E-4895-BB6C-512A74897EB6}" type="slidenum">
              <a:rPr lang="en-US" smtClean="0"/>
              <a:t>8</a:t>
            </a:fld>
            <a:endParaRPr lang="en-US"/>
          </a:p>
        </p:txBody>
      </p:sp>
    </p:spTree>
    <p:extLst>
      <p:ext uri="{BB962C8B-B14F-4D97-AF65-F5344CB8AC3E}">
        <p14:creationId xmlns:p14="http://schemas.microsoft.com/office/powerpoint/2010/main" val="17588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43F6-F6AF-2991-8AEE-8ED8823AF7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4A42B9-E938-AC0B-48A7-53389F3A01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3C98EB-3976-CF0F-6D63-780E3636C39D}"/>
              </a:ext>
            </a:extLst>
          </p:cNvPr>
          <p:cNvSpPr>
            <a:spLocks noGrp="1"/>
          </p:cNvSpPr>
          <p:nvPr>
            <p:ph type="dt" sz="half" idx="10"/>
          </p:nvPr>
        </p:nvSpPr>
        <p:spPr/>
        <p:txBody>
          <a:bodyPr/>
          <a:lstStyle/>
          <a:p>
            <a:fld id="{620BCB8E-0275-4232-B50D-718977DB96CB}" type="datetimeFigureOut">
              <a:rPr lang="en-US" smtClean="0"/>
              <a:t>1/24/2024</a:t>
            </a:fld>
            <a:endParaRPr lang="en-US"/>
          </a:p>
        </p:txBody>
      </p:sp>
      <p:sp>
        <p:nvSpPr>
          <p:cNvPr id="5" name="Footer Placeholder 4">
            <a:extLst>
              <a:ext uri="{FF2B5EF4-FFF2-40B4-BE49-F238E27FC236}">
                <a16:creationId xmlns:a16="http://schemas.microsoft.com/office/drawing/2014/main" id="{B64239A8-D85A-D826-2BF8-4D5232CAAC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47BF4-22B8-D95D-DB5E-6E70570406BB}"/>
              </a:ext>
            </a:extLst>
          </p:cNvPr>
          <p:cNvSpPr>
            <a:spLocks noGrp="1"/>
          </p:cNvSpPr>
          <p:nvPr>
            <p:ph type="sldNum" sz="quarter" idx="12"/>
          </p:nvPr>
        </p:nvSpPr>
        <p:spPr/>
        <p:txBody>
          <a:bodyPr/>
          <a:lstStyle/>
          <a:p>
            <a:fld id="{31FDA650-455F-4706-A42A-5BE237B7CC94}" type="slidenum">
              <a:rPr lang="en-US" smtClean="0"/>
              <a:t>‹#›</a:t>
            </a:fld>
            <a:endParaRPr lang="en-US"/>
          </a:p>
        </p:txBody>
      </p:sp>
    </p:spTree>
    <p:extLst>
      <p:ext uri="{BB962C8B-B14F-4D97-AF65-F5344CB8AC3E}">
        <p14:creationId xmlns:p14="http://schemas.microsoft.com/office/powerpoint/2010/main" val="3652991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5CFFF-A5EC-ECD6-DDA4-DA07D533FC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C6815D-B821-9EC8-2E58-03113B2960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00B62C-8CE1-C797-6DE7-4D3F7762C119}"/>
              </a:ext>
            </a:extLst>
          </p:cNvPr>
          <p:cNvSpPr>
            <a:spLocks noGrp="1"/>
          </p:cNvSpPr>
          <p:nvPr>
            <p:ph type="dt" sz="half" idx="10"/>
          </p:nvPr>
        </p:nvSpPr>
        <p:spPr/>
        <p:txBody>
          <a:bodyPr/>
          <a:lstStyle/>
          <a:p>
            <a:fld id="{620BCB8E-0275-4232-B50D-718977DB96CB}" type="datetimeFigureOut">
              <a:rPr lang="en-US" smtClean="0"/>
              <a:t>1/24/2024</a:t>
            </a:fld>
            <a:endParaRPr lang="en-US"/>
          </a:p>
        </p:txBody>
      </p:sp>
      <p:sp>
        <p:nvSpPr>
          <p:cNvPr id="5" name="Footer Placeholder 4">
            <a:extLst>
              <a:ext uri="{FF2B5EF4-FFF2-40B4-BE49-F238E27FC236}">
                <a16:creationId xmlns:a16="http://schemas.microsoft.com/office/drawing/2014/main" id="{24A1105F-0971-8FF2-C478-2B128CEF29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B8822D-6616-3903-8524-032DC6B40467}"/>
              </a:ext>
            </a:extLst>
          </p:cNvPr>
          <p:cNvSpPr>
            <a:spLocks noGrp="1"/>
          </p:cNvSpPr>
          <p:nvPr>
            <p:ph type="sldNum" sz="quarter" idx="12"/>
          </p:nvPr>
        </p:nvSpPr>
        <p:spPr/>
        <p:txBody>
          <a:bodyPr/>
          <a:lstStyle/>
          <a:p>
            <a:fld id="{31FDA650-455F-4706-A42A-5BE237B7CC94}" type="slidenum">
              <a:rPr lang="en-US" smtClean="0"/>
              <a:t>‹#›</a:t>
            </a:fld>
            <a:endParaRPr lang="en-US"/>
          </a:p>
        </p:txBody>
      </p:sp>
    </p:spTree>
    <p:extLst>
      <p:ext uri="{BB962C8B-B14F-4D97-AF65-F5344CB8AC3E}">
        <p14:creationId xmlns:p14="http://schemas.microsoft.com/office/powerpoint/2010/main" val="3663201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50A6C5-ECA3-F3AA-6042-07F8D2A232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9D803B-1403-6898-175E-73D6E18ED9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8A4048-BDA8-FF30-58C1-E6008B37C75D}"/>
              </a:ext>
            </a:extLst>
          </p:cNvPr>
          <p:cNvSpPr>
            <a:spLocks noGrp="1"/>
          </p:cNvSpPr>
          <p:nvPr>
            <p:ph type="dt" sz="half" idx="10"/>
          </p:nvPr>
        </p:nvSpPr>
        <p:spPr/>
        <p:txBody>
          <a:bodyPr/>
          <a:lstStyle/>
          <a:p>
            <a:fld id="{620BCB8E-0275-4232-B50D-718977DB96CB}" type="datetimeFigureOut">
              <a:rPr lang="en-US" smtClean="0"/>
              <a:t>1/24/2024</a:t>
            </a:fld>
            <a:endParaRPr lang="en-US"/>
          </a:p>
        </p:txBody>
      </p:sp>
      <p:sp>
        <p:nvSpPr>
          <p:cNvPr id="5" name="Footer Placeholder 4">
            <a:extLst>
              <a:ext uri="{FF2B5EF4-FFF2-40B4-BE49-F238E27FC236}">
                <a16:creationId xmlns:a16="http://schemas.microsoft.com/office/drawing/2014/main" id="{973BBC45-76ED-C105-D222-E3690B9253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469CA7-015F-53A6-AF5B-E3D4726C1CC6}"/>
              </a:ext>
            </a:extLst>
          </p:cNvPr>
          <p:cNvSpPr>
            <a:spLocks noGrp="1"/>
          </p:cNvSpPr>
          <p:nvPr>
            <p:ph type="sldNum" sz="quarter" idx="12"/>
          </p:nvPr>
        </p:nvSpPr>
        <p:spPr/>
        <p:txBody>
          <a:bodyPr/>
          <a:lstStyle/>
          <a:p>
            <a:fld id="{31FDA650-455F-4706-A42A-5BE237B7CC94}" type="slidenum">
              <a:rPr lang="en-US" smtClean="0"/>
              <a:t>‹#›</a:t>
            </a:fld>
            <a:endParaRPr lang="en-US"/>
          </a:p>
        </p:txBody>
      </p:sp>
    </p:spTree>
    <p:extLst>
      <p:ext uri="{BB962C8B-B14F-4D97-AF65-F5344CB8AC3E}">
        <p14:creationId xmlns:p14="http://schemas.microsoft.com/office/powerpoint/2010/main" val="201016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80C28-0091-1E2C-B0C7-CCEC522845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8189AB-C0A1-3B0E-D02E-2A145E8389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CBA4A1-C372-3D3B-F312-FBFE47DA073E}"/>
              </a:ext>
            </a:extLst>
          </p:cNvPr>
          <p:cNvSpPr>
            <a:spLocks noGrp="1"/>
          </p:cNvSpPr>
          <p:nvPr>
            <p:ph type="dt" sz="half" idx="10"/>
          </p:nvPr>
        </p:nvSpPr>
        <p:spPr/>
        <p:txBody>
          <a:bodyPr/>
          <a:lstStyle/>
          <a:p>
            <a:fld id="{620BCB8E-0275-4232-B50D-718977DB96CB}" type="datetimeFigureOut">
              <a:rPr lang="en-US" smtClean="0"/>
              <a:t>1/24/2024</a:t>
            </a:fld>
            <a:endParaRPr lang="en-US"/>
          </a:p>
        </p:txBody>
      </p:sp>
      <p:sp>
        <p:nvSpPr>
          <p:cNvPr id="5" name="Footer Placeholder 4">
            <a:extLst>
              <a:ext uri="{FF2B5EF4-FFF2-40B4-BE49-F238E27FC236}">
                <a16:creationId xmlns:a16="http://schemas.microsoft.com/office/drawing/2014/main" id="{31802DEF-8B2D-EBA4-DC19-3E2D04E645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9E850-2680-548D-189D-40675535EF10}"/>
              </a:ext>
            </a:extLst>
          </p:cNvPr>
          <p:cNvSpPr>
            <a:spLocks noGrp="1"/>
          </p:cNvSpPr>
          <p:nvPr>
            <p:ph type="sldNum" sz="quarter" idx="12"/>
          </p:nvPr>
        </p:nvSpPr>
        <p:spPr/>
        <p:txBody>
          <a:bodyPr/>
          <a:lstStyle/>
          <a:p>
            <a:fld id="{31FDA650-455F-4706-A42A-5BE237B7CC94}" type="slidenum">
              <a:rPr lang="en-US" smtClean="0"/>
              <a:t>‹#›</a:t>
            </a:fld>
            <a:endParaRPr lang="en-US"/>
          </a:p>
        </p:txBody>
      </p:sp>
    </p:spTree>
    <p:extLst>
      <p:ext uri="{BB962C8B-B14F-4D97-AF65-F5344CB8AC3E}">
        <p14:creationId xmlns:p14="http://schemas.microsoft.com/office/powerpoint/2010/main" val="3193542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5B430-4FEC-2399-F2D4-32C52F4E58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4B1209-502C-C1EF-6D2A-550C895839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E645C0-C2CE-6BD7-64F7-97F7548DE00F}"/>
              </a:ext>
            </a:extLst>
          </p:cNvPr>
          <p:cNvSpPr>
            <a:spLocks noGrp="1"/>
          </p:cNvSpPr>
          <p:nvPr>
            <p:ph type="dt" sz="half" idx="10"/>
          </p:nvPr>
        </p:nvSpPr>
        <p:spPr/>
        <p:txBody>
          <a:bodyPr/>
          <a:lstStyle/>
          <a:p>
            <a:fld id="{620BCB8E-0275-4232-B50D-718977DB96CB}" type="datetimeFigureOut">
              <a:rPr lang="en-US" smtClean="0"/>
              <a:t>1/24/2024</a:t>
            </a:fld>
            <a:endParaRPr lang="en-US"/>
          </a:p>
        </p:txBody>
      </p:sp>
      <p:sp>
        <p:nvSpPr>
          <p:cNvPr id="5" name="Footer Placeholder 4">
            <a:extLst>
              <a:ext uri="{FF2B5EF4-FFF2-40B4-BE49-F238E27FC236}">
                <a16:creationId xmlns:a16="http://schemas.microsoft.com/office/drawing/2014/main" id="{CE884882-B72C-AC65-4DD1-3F2DF5A554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5E13DC-E442-F839-5D00-1E2849A3DC1E}"/>
              </a:ext>
            </a:extLst>
          </p:cNvPr>
          <p:cNvSpPr>
            <a:spLocks noGrp="1"/>
          </p:cNvSpPr>
          <p:nvPr>
            <p:ph type="sldNum" sz="quarter" idx="12"/>
          </p:nvPr>
        </p:nvSpPr>
        <p:spPr/>
        <p:txBody>
          <a:bodyPr/>
          <a:lstStyle/>
          <a:p>
            <a:fld id="{31FDA650-455F-4706-A42A-5BE237B7CC94}" type="slidenum">
              <a:rPr lang="en-US" smtClean="0"/>
              <a:t>‹#›</a:t>
            </a:fld>
            <a:endParaRPr lang="en-US"/>
          </a:p>
        </p:txBody>
      </p:sp>
    </p:spTree>
    <p:extLst>
      <p:ext uri="{BB962C8B-B14F-4D97-AF65-F5344CB8AC3E}">
        <p14:creationId xmlns:p14="http://schemas.microsoft.com/office/powerpoint/2010/main" val="127553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ADB5C-00DD-AF9D-0666-4C2D3A6ABB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C79D39-3FFD-6414-FE85-6F4CCB17D5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A8706-2C67-07D4-4EB8-58842D3304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82B07E-99F3-0FC4-7582-65D7E61CB4C0}"/>
              </a:ext>
            </a:extLst>
          </p:cNvPr>
          <p:cNvSpPr>
            <a:spLocks noGrp="1"/>
          </p:cNvSpPr>
          <p:nvPr>
            <p:ph type="dt" sz="half" idx="10"/>
          </p:nvPr>
        </p:nvSpPr>
        <p:spPr/>
        <p:txBody>
          <a:bodyPr/>
          <a:lstStyle/>
          <a:p>
            <a:fld id="{620BCB8E-0275-4232-B50D-718977DB96CB}" type="datetimeFigureOut">
              <a:rPr lang="en-US" smtClean="0"/>
              <a:t>1/24/2024</a:t>
            </a:fld>
            <a:endParaRPr lang="en-US"/>
          </a:p>
        </p:txBody>
      </p:sp>
      <p:sp>
        <p:nvSpPr>
          <p:cNvPr id="6" name="Footer Placeholder 5">
            <a:extLst>
              <a:ext uri="{FF2B5EF4-FFF2-40B4-BE49-F238E27FC236}">
                <a16:creationId xmlns:a16="http://schemas.microsoft.com/office/drawing/2014/main" id="{6934976D-4390-A790-455D-506EE3B510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B832C3-229D-D8E1-39BE-156D72FF3AD0}"/>
              </a:ext>
            </a:extLst>
          </p:cNvPr>
          <p:cNvSpPr>
            <a:spLocks noGrp="1"/>
          </p:cNvSpPr>
          <p:nvPr>
            <p:ph type="sldNum" sz="quarter" idx="12"/>
          </p:nvPr>
        </p:nvSpPr>
        <p:spPr/>
        <p:txBody>
          <a:bodyPr/>
          <a:lstStyle/>
          <a:p>
            <a:fld id="{31FDA650-455F-4706-A42A-5BE237B7CC94}" type="slidenum">
              <a:rPr lang="en-US" smtClean="0"/>
              <a:t>‹#›</a:t>
            </a:fld>
            <a:endParaRPr lang="en-US"/>
          </a:p>
        </p:txBody>
      </p:sp>
    </p:spTree>
    <p:extLst>
      <p:ext uri="{BB962C8B-B14F-4D97-AF65-F5344CB8AC3E}">
        <p14:creationId xmlns:p14="http://schemas.microsoft.com/office/powerpoint/2010/main" val="172698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F94F2-E8FF-C4AF-B41D-20BD3E8ADB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2BF406-D98A-0870-9333-84D54FB284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44F385-602C-A66B-B2E2-5AB2ECE1BE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3A4BF8-4726-D0C0-5328-792D813E52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E3E479-15E1-4293-C383-55A491469E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2A6B38-23F3-1A83-BAE0-E500CAB890AA}"/>
              </a:ext>
            </a:extLst>
          </p:cNvPr>
          <p:cNvSpPr>
            <a:spLocks noGrp="1"/>
          </p:cNvSpPr>
          <p:nvPr>
            <p:ph type="dt" sz="half" idx="10"/>
          </p:nvPr>
        </p:nvSpPr>
        <p:spPr/>
        <p:txBody>
          <a:bodyPr/>
          <a:lstStyle/>
          <a:p>
            <a:fld id="{620BCB8E-0275-4232-B50D-718977DB96CB}" type="datetimeFigureOut">
              <a:rPr lang="en-US" smtClean="0"/>
              <a:t>1/24/2024</a:t>
            </a:fld>
            <a:endParaRPr lang="en-US"/>
          </a:p>
        </p:txBody>
      </p:sp>
      <p:sp>
        <p:nvSpPr>
          <p:cNvPr id="8" name="Footer Placeholder 7">
            <a:extLst>
              <a:ext uri="{FF2B5EF4-FFF2-40B4-BE49-F238E27FC236}">
                <a16:creationId xmlns:a16="http://schemas.microsoft.com/office/drawing/2014/main" id="{FE987C85-8058-4CFB-E87F-B6F507FA77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1EE5FB-EB9F-2AA3-E8DB-48EBEC844FEC}"/>
              </a:ext>
            </a:extLst>
          </p:cNvPr>
          <p:cNvSpPr>
            <a:spLocks noGrp="1"/>
          </p:cNvSpPr>
          <p:nvPr>
            <p:ph type="sldNum" sz="quarter" idx="12"/>
          </p:nvPr>
        </p:nvSpPr>
        <p:spPr/>
        <p:txBody>
          <a:bodyPr/>
          <a:lstStyle/>
          <a:p>
            <a:fld id="{31FDA650-455F-4706-A42A-5BE237B7CC94}" type="slidenum">
              <a:rPr lang="en-US" smtClean="0"/>
              <a:t>‹#›</a:t>
            </a:fld>
            <a:endParaRPr lang="en-US"/>
          </a:p>
        </p:txBody>
      </p:sp>
    </p:spTree>
    <p:extLst>
      <p:ext uri="{BB962C8B-B14F-4D97-AF65-F5344CB8AC3E}">
        <p14:creationId xmlns:p14="http://schemas.microsoft.com/office/powerpoint/2010/main" val="3955547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61B2E-6575-9C72-409B-6349DD92AF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BCC614-45F2-1655-0306-CFE8FD634CF9}"/>
              </a:ext>
            </a:extLst>
          </p:cNvPr>
          <p:cNvSpPr>
            <a:spLocks noGrp="1"/>
          </p:cNvSpPr>
          <p:nvPr>
            <p:ph type="dt" sz="half" idx="10"/>
          </p:nvPr>
        </p:nvSpPr>
        <p:spPr/>
        <p:txBody>
          <a:bodyPr/>
          <a:lstStyle/>
          <a:p>
            <a:fld id="{620BCB8E-0275-4232-B50D-718977DB96CB}" type="datetimeFigureOut">
              <a:rPr lang="en-US" smtClean="0"/>
              <a:t>1/24/2024</a:t>
            </a:fld>
            <a:endParaRPr lang="en-US"/>
          </a:p>
        </p:txBody>
      </p:sp>
      <p:sp>
        <p:nvSpPr>
          <p:cNvPr id="4" name="Footer Placeholder 3">
            <a:extLst>
              <a:ext uri="{FF2B5EF4-FFF2-40B4-BE49-F238E27FC236}">
                <a16:creationId xmlns:a16="http://schemas.microsoft.com/office/drawing/2014/main" id="{397CF693-FB83-F3B0-D9C5-563AC56F7B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41BFC0-0583-3D1C-26DE-BF80BC436F72}"/>
              </a:ext>
            </a:extLst>
          </p:cNvPr>
          <p:cNvSpPr>
            <a:spLocks noGrp="1"/>
          </p:cNvSpPr>
          <p:nvPr>
            <p:ph type="sldNum" sz="quarter" idx="12"/>
          </p:nvPr>
        </p:nvSpPr>
        <p:spPr/>
        <p:txBody>
          <a:bodyPr/>
          <a:lstStyle/>
          <a:p>
            <a:fld id="{31FDA650-455F-4706-A42A-5BE237B7CC94}" type="slidenum">
              <a:rPr lang="en-US" smtClean="0"/>
              <a:t>‹#›</a:t>
            </a:fld>
            <a:endParaRPr lang="en-US"/>
          </a:p>
        </p:txBody>
      </p:sp>
    </p:spTree>
    <p:extLst>
      <p:ext uri="{BB962C8B-B14F-4D97-AF65-F5344CB8AC3E}">
        <p14:creationId xmlns:p14="http://schemas.microsoft.com/office/powerpoint/2010/main" val="912151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8A5844-01E0-7599-8C2C-D49450C8BE12}"/>
              </a:ext>
            </a:extLst>
          </p:cNvPr>
          <p:cNvSpPr>
            <a:spLocks noGrp="1"/>
          </p:cNvSpPr>
          <p:nvPr>
            <p:ph type="dt" sz="half" idx="10"/>
          </p:nvPr>
        </p:nvSpPr>
        <p:spPr/>
        <p:txBody>
          <a:bodyPr/>
          <a:lstStyle/>
          <a:p>
            <a:fld id="{620BCB8E-0275-4232-B50D-718977DB96CB}" type="datetimeFigureOut">
              <a:rPr lang="en-US" smtClean="0"/>
              <a:t>1/24/2024</a:t>
            </a:fld>
            <a:endParaRPr lang="en-US"/>
          </a:p>
        </p:txBody>
      </p:sp>
      <p:sp>
        <p:nvSpPr>
          <p:cNvPr id="3" name="Footer Placeholder 2">
            <a:extLst>
              <a:ext uri="{FF2B5EF4-FFF2-40B4-BE49-F238E27FC236}">
                <a16:creationId xmlns:a16="http://schemas.microsoft.com/office/drawing/2014/main" id="{999B0BD3-BC6B-E821-53FC-37705A255B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CB63F5-53A7-2AD5-3D5E-217604EBEFA7}"/>
              </a:ext>
            </a:extLst>
          </p:cNvPr>
          <p:cNvSpPr>
            <a:spLocks noGrp="1"/>
          </p:cNvSpPr>
          <p:nvPr>
            <p:ph type="sldNum" sz="quarter" idx="12"/>
          </p:nvPr>
        </p:nvSpPr>
        <p:spPr/>
        <p:txBody>
          <a:bodyPr/>
          <a:lstStyle/>
          <a:p>
            <a:fld id="{31FDA650-455F-4706-A42A-5BE237B7CC94}" type="slidenum">
              <a:rPr lang="en-US" smtClean="0"/>
              <a:t>‹#›</a:t>
            </a:fld>
            <a:endParaRPr lang="en-US"/>
          </a:p>
        </p:txBody>
      </p:sp>
    </p:spTree>
    <p:extLst>
      <p:ext uri="{BB962C8B-B14F-4D97-AF65-F5344CB8AC3E}">
        <p14:creationId xmlns:p14="http://schemas.microsoft.com/office/powerpoint/2010/main" val="1270001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0DA17-A816-C730-6E5E-FEE9A20F1F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D39433-FA73-F0D2-3497-7F22590D87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81A4A1-DB13-5451-2A7E-88E0DC5F13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D9E645-E544-106B-3062-81DDB7F5B387}"/>
              </a:ext>
            </a:extLst>
          </p:cNvPr>
          <p:cNvSpPr>
            <a:spLocks noGrp="1"/>
          </p:cNvSpPr>
          <p:nvPr>
            <p:ph type="dt" sz="half" idx="10"/>
          </p:nvPr>
        </p:nvSpPr>
        <p:spPr/>
        <p:txBody>
          <a:bodyPr/>
          <a:lstStyle/>
          <a:p>
            <a:fld id="{620BCB8E-0275-4232-B50D-718977DB96CB}" type="datetimeFigureOut">
              <a:rPr lang="en-US" smtClean="0"/>
              <a:t>1/24/2024</a:t>
            </a:fld>
            <a:endParaRPr lang="en-US"/>
          </a:p>
        </p:txBody>
      </p:sp>
      <p:sp>
        <p:nvSpPr>
          <p:cNvPr id="6" name="Footer Placeholder 5">
            <a:extLst>
              <a:ext uri="{FF2B5EF4-FFF2-40B4-BE49-F238E27FC236}">
                <a16:creationId xmlns:a16="http://schemas.microsoft.com/office/drawing/2014/main" id="{5C8215D7-7F1D-FE6B-1300-6D84DFE9C2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62D60E-9A79-1480-BBB6-886F6C5D140A}"/>
              </a:ext>
            </a:extLst>
          </p:cNvPr>
          <p:cNvSpPr>
            <a:spLocks noGrp="1"/>
          </p:cNvSpPr>
          <p:nvPr>
            <p:ph type="sldNum" sz="quarter" idx="12"/>
          </p:nvPr>
        </p:nvSpPr>
        <p:spPr/>
        <p:txBody>
          <a:bodyPr/>
          <a:lstStyle/>
          <a:p>
            <a:fld id="{31FDA650-455F-4706-A42A-5BE237B7CC94}" type="slidenum">
              <a:rPr lang="en-US" smtClean="0"/>
              <a:t>‹#›</a:t>
            </a:fld>
            <a:endParaRPr lang="en-US"/>
          </a:p>
        </p:txBody>
      </p:sp>
    </p:spTree>
    <p:extLst>
      <p:ext uri="{BB962C8B-B14F-4D97-AF65-F5344CB8AC3E}">
        <p14:creationId xmlns:p14="http://schemas.microsoft.com/office/powerpoint/2010/main" val="1297799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B8ECE-0D1B-4010-EC2F-2499EEFB88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072C4C-140B-FBC1-BA34-4BEBA7CDA8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6FAA40-DE6B-3BDA-7320-81A87DB1A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E0BCEC-06B0-7D22-F62E-5EC20B9C7352}"/>
              </a:ext>
            </a:extLst>
          </p:cNvPr>
          <p:cNvSpPr>
            <a:spLocks noGrp="1"/>
          </p:cNvSpPr>
          <p:nvPr>
            <p:ph type="dt" sz="half" idx="10"/>
          </p:nvPr>
        </p:nvSpPr>
        <p:spPr/>
        <p:txBody>
          <a:bodyPr/>
          <a:lstStyle/>
          <a:p>
            <a:fld id="{620BCB8E-0275-4232-B50D-718977DB96CB}" type="datetimeFigureOut">
              <a:rPr lang="en-US" smtClean="0"/>
              <a:t>1/24/2024</a:t>
            </a:fld>
            <a:endParaRPr lang="en-US"/>
          </a:p>
        </p:txBody>
      </p:sp>
      <p:sp>
        <p:nvSpPr>
          <p:cNvPr id="6" name="Footer Placeholder 5">
            <a:extLst>
              <a:ext uri="{FF2B5EF4-FFF2-40B4-BE49-F238E27FC236}">
                <a16:creationId xmlns:a16="http://schemas.microsoft.com/office/drawing/2014/main" id="{3392BF43-D9E8-A33F-4D09-35AB757B2C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04E2B7-D48F-3959-95E6-2931DDF55EA0}"/>
              </a:ext>
            </a:extLst>
          </p:cNvPr>
          <p:cNvSpPr>
            <a:spLocks noGrp="1"/>
          </p:cNvSpPr>
          <p:nvPr>
            <p:ph type="sldNum" sz="quarter" idx="12"/>
          </p:nvPr>
        </p:nvSpPr>
        <p:spPr/>
        <p:txBody>
          <a:bodyPr/>
          <a:lstStyle/>
          <a:p>
            <a:fld id="{31FDA650-455F-4706-A42A-5BE237B7CC94}" type="slidenum">
              <a:rPr lang="en-US" smtClean="0"/>
              <a:t>‹#›</a:t>
            </a:fld>
            <a:endParaRPr lang="en-US"/>
          </a:p>
        </p:txBody>
      </p:sp>
    </p:spTree>
    <p:extLst>
      <p:ext uri="{BB962C8B-B14F-4D97-AF65-F5344CB8AC3E}">
        <p14:creationId xmlns:p14="http://schemas.microsoft.com/office/powerpoint/2010/main" val="1648598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0E9B69-0EF0-655E-4157-F824A3EB08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011CE3-CE75-F851-7BA8-E6986DF570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85D46-72A0-1A09-AE63-5649530A00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BCB8E-0275-4232-B50D-718977DB96CB}" type="datetimeFigureOut">
              <a:rPr lang="en-US" smtClean="0"/>
              <a:t>1/24/2024</a:t>
            </a:fld>
            <a:endParaRPr lang="en-US"/>
          </a:p>
        </p:txBody>
      </p:sp>
      <p:sp>
        <p:nvSpPr>
          <p:cNvPr id="5" name="Footer Placeholder 4">
            <a:extLst>
              <a:ext uri="{FF2B5EF4-FFF2-40B4-BE49-F238E27FC236}">
                <a16:creationId xmlns:a16="http://schemas.microsoft.com/office/drawing/2014/main" id="{6AF9A216-79C2-3212-2812-67B77F2119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016969-81D8-1985-7370-09044D086F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FDA650-455F-4706-A42A-5BE237B7CC94}" type="slidenum">
              <a:rPr lang="en-US" smtClean="0"/>
              <a:t>‹#›</a:t>
            </a:fld>
            <a:endParaRPr lang="en-US"/>
          </a:p>
        </p:txBody>
      </p:sp>
    </p:spTree>
    <p:extLst>
      <p:ext uri="{BB962C8B-B14F-4D97-AF65-F5344CB8AC3E}">
        <p14:creationId xmlns:p14="http://schemas.microsoft.com/office/powerpoint/2010/main" val="3834083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8/10/relationships/comments" Target="../comments/modernComment_263_C390E77C.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microsoft.com/office/2018/10/relationships/comments" Target="../comments/modernComment_102_17A8BD1A.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81CBB0-5E1A-57D2-EC78-0325D6290106}"/>
              </a:ext>
            </a:extLst>
          </p:cNvPr>
          <p:cNvSpPr/>
          <p:nvPr/>
        </p:nvSpPr>
        <p:spPr>
          <a:xfrm rot="5400000">
            <a:off x="-3017524" y="3017520"/>
            <a:ext cx="6858003" cy="822962"/>
          </a:xfrm>
          <a:prstGeom prst="rect">
            <a:avLst/>
          </a:prstGeom>
          <a:solidFill>
            <a:srgbClr val="B2C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AB39E005-184C-950E-4D6E-0BB8285AC8F2}"/>
              </a:ext>
            </a:extLst>
          </p:cNvPr>
          <p:cNvCxnSpPr>
            <a:cxnSpLocks/>
          </p:cNvCxnSpPr>
          <p:nvPr/>
        </p:nvCxnSpPr>
        <p:spPr>
          <a:xfrm>
            <a:off x="952254" y="0"/>
            <a:ext cx="0" cy="6858000"/>
          </a:xfrm>
          <a:prstGeom prst="line">
            <a:avLst/>
          </a:prstGeom>
          <a:ln w="25400">
            <a:solidFill>
              <a:srgbClr val="4F7BB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806C043-ED0F-9B1B-6BB7-24EBD0013F1F}"/>
              </a:ext>
            </a:extLst>
          </p:cNvPr>
          <p:cNvCxnSpPr>
            <a:cxnSpLocks/>
          </p:cNvCxnSpPr>
          <p:nvPr/>
        </p:nvCxnSpPr>
        <p:spPr>
          <a:xfrm>
            <a:off x="1106294" y="0"/>
            <a:ext cx="0" cy="6858000"/>
          </a:xfrm>
          <a:prstGeom prst="line">
            <a:avLst/>
          </a:prstGeom>
          <a:ln>
            <a:solidFill>
              <a:srgbClr val="000000"/>
            </a:solidFill>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9CF4F5A8-DD7E-7FCD-C43F-176AF4F1920D}"/>
              </a:ext>
            </a:extLst>
          </p:cNvPr>
          <p:cNvSpPr>
            <a:spLocks noGrp="1"/>
          </p:cNvSpPr>
          <p:nvPr>
            <p:ph type="ctrTitle"/>
          </p:nvPr>
        </p:nvSpPr>
        <p:spPr/>
        <p:txBody>
          <a:bodyPr/>
          <a:lstStyle/>
          <a:p>
            <a:r>
              <a:rPr lang="en-US">
                <a:solidFill>
                  <a:srgbClr val="1A3668"/>
                </a:solidFill>
                <a:latin typeface="Apex New Book" panose="02010600040501010103" pitchFamily="50" charset="0"/>
                <a:ea typeface="Apex New Book" panose="02010600040501010103" pitchFamily="50" charset="0"/>
              </a:rPr>
              <a:t>Public Open House Meeting </a:t>
            </a:r>
          </a:p>
        </p:txBody>
      </p:sp>
      <p:sp>
        <p:nvSpPr>
          <p:cNvPr id="3" name="Subtitle 2">
            <a:extLst>
              <a:ext uri="{FF2B5EF4-FFF2-40B4-BE49-F238E27FC236}">
                <a16:creationId xmlns:a16="http://schemas.microsoft.com/office/drawing/2014/main" id="{5017FD09-71E5-09BE-C32B-6E53CC084F29}"/>
              </a:ext>
            </a:extLst>
          </p:cNvPr>
          <p:cNvSpPr>
            <a:spLocks noGrp="1"/>
          </p:cNvSpPr>
          <p:nvPr>
            <p:ph type="subTitle" idx="1"/>
          </p:nvPr>
        </p:nvSpPr>
        <p:spPr/>
        <p:txBody>
          <a:bodyPr/>
          <a:lstStyle/>
          <a:p>
            <a:r>
              <a:rPr lang="en-US">
                <a:solidFill>
                  <a:srgbClr val="1A3668"/>
                </a:solidFill>
                <a:latin typeface="Apex New Book" panose="02010600040501010103" pitchFamily="50" charset="0"/>
                <a:ea typeface="Apex New Book" panose="02010600040501010103" pitchFamily="50" charset="0"/>
              </a:rPr>
              <a:t>January 29, 2024</a:t>
            </a:r>
          </a:p>
        </p:txBody>
      </p:sp>
      <p:pic>
        <p:nvPicPr>
          <p:cNvPr id="5" name="Picture 4" descr="A drawing of a bridge and sailboat&#10;&#10;Description automatically generated">
            <a:extLst>
              <a:ext uri="{FF2B5EF4-FFF2-40B4-BE49-F238E27FC236}">
                <a16:creationId xmlns:a16="http://schemas.microsoft.com/office/drawing/2014/main" id="{D81648B3-3415-2D91-E62D-0846035813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708" y="328103"/>
            <a:ext cx="2065911" cy="2085563"/>
          </a:xfrm>
          <a:prstGeom prst="rect">
            <a:avLst/>
          </a:prstGeom>
        </p:spPr>
      </p:pic>
      <p:pic>
        <p:nvPicPr>
          <p:cNvPr id="4" name="Picture 3" descr="A blue sign with white text&#10;&#10;Description automatically generated with low confidence">
            <a:extLst>
              <a:ext uri="{FF2B5EF4-FFF2-40B4-BE49-F238E27FC236}">
                <a16:creationId xmlns:a16="http://schemas.microsoft.com/office/drawing/2014/main" id="{592EB014-4EF1-A890-E225-6DA5EA3F5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8129" y="6219005"/>
            <a:ext cx="1543233" cy="466828"/>
          </a:xfrm>
          <a:prstGeom prst="rect">
            <a:avLst/>
          </a:prstGeom>
        </p:spPr>
      </p:pic>
      <p:sp>
        <p:nvSpPr>
          <p:cNvPr id="7" name="Title 8">
            <a:extLst>
              <a:ext uri="{FF2B5EF4-FFF2-40B4-BE49-F238E27FC236}">
                <a16:creationId xmlns:a16="http://schemas.microsoft.com/office/drawing/2014/main" id="{4B588179-1936-B613-E5F6-29BFBD2CCBF7}"/>
              </a:ext>
            </a:extLst>
          </p:cNvPr>
          <p:cNvSpPr txBox="1">
            <a:spLocks/>
          </p:cNvSpPr>
          <p:nvPr/>
        </p:nvSpPr>
        <p:spPr>
          <a:xfrm>
            <a:off x="2569964" y="336689"/>
            <a:ext cx="102743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solidFill>
                  <a:srgbClr val="1A3668"/>
                </a:solidFill>
                <a:latin typeface="Apex New Medium" panose="02010600040501010103" pitchFamily="50" charset="0"/>
                <a:ea typeface="Apex New Medium" panose="02010600040501010103" pitchFamily="50" charset="0"/>
              </a:rPr>
              <a:t>LAKE HAVASU CITY</a:t>
            </a:r>
            <a:br>
              <a:rPr lang="en-US"/>
            </a:br>
            <a:r>
              <a:rPr lang="en-US" sz="4000">
                <a:solidFill>
                  <a:srgbClr val="4F7BB7"/>
                </a:solidFill>
                <a:latin typeface="Apex New Heavy" panose="02010600040501010103" pitchFamily="50" charset="0"/>
                <a:ea typeface="Apex New Heavy" panose="02010600040501010103" pitchFamily="50" charset="0"/>
              </a:rPr>
              <a:t>Second Bridge Feasibility Study</a:t>
            </a:r>
          </a:p>
        </p:txBody>
      </p:sp>
    </p:spTree>
    <p:extLst>
      <p:ext uri="{BB962C8B-B14F-4D97-AF65-F5344CB8AC3E}">
        <p14:creationId xmlns:p14="http://schemas.microsoft.com/office/powerpoint/2010/main" val="1591307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1CDFC70-A166-18E4-ADC6-E21DADF3556A}"/>
              </a:ext>
            </a:extLst>
          </p:cNvPr>
          <p:cNvSpPr/>
          <p:nvPr/>
        </p:nvSpPr>
        <p:spPr>
          <a:xfrm rot="5400000">
            <a:off x="-3017524" y="3017520"/>
            <a:ext cx="6858003" cy="822962"/>
          </a:xfrm>
          <a:prstGeom prst="rect">
            <a:avLst/>
          </a:prstGeom>
          <a:solidFill>
            <a:srgbClr val="B2C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8AC68F28-41C4-B422-09BD-1FA5B7F67A7C}"/>
              </a:ext>
            </a:extLst>
          </p:cNvPr>
          <p:cNvCxnSpPr>
            <a:cxnSpLocks/>
          </p:cNvCxnSpPr>
          <p:nvPr/>
        </p:nvCxnSpPr>
        <p:spPr>
          <a:xfrm>
            <a:off x="952254" y="0"/>
            <a:ext cx="0" cy="6858000"/>
          </a:xfrm>
          <a:prstGeom prst="line">
            <a:avLst/>
          </a:prstGeom>
          <a:ln w="25400">
            <a:solidFill>
              <a:srgbClr val="4F7BB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4019ECF-52C0-409E-69A2-727390F3E6CF}"/>
              </a:ext>
            </a:extLst>
          </p:cNvPr>
          <p:cNvCxnSpPr>
            <a:cxnSpLocks/>
          </p:cNvCxnSpPr>
          <p:nvPr/>
        </p:nvCxnSpPr>
        <p:spPr>
          <a:xfrm>
            <a:off x="1106294" y="0"/>
            <a:ext cx="0" cy="6858000"/>
          </a:xfrm>
          <a:prstGeom prst="line">
            <a:avLst/>
          </a:prstGeom>
          <a:ln>
            <a:solidFill>
              <a:srgbClr val="000000"/>
            </a:solidFill>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0D1C773D-9692-5384-DDF7-1229067EE2C0}"/>
              </a:ext>
            </a:extLst>
          </p:cNvPr>
          <p:cNvSpPr>
            <a:spLocks noGrp="1"/>
          </p:cNvSpPr>
          <p:nvPr>
            <p:ph type="title"/>
          </p:nvPr>
        </p:nvSpPr>
        <p:spPr>
          <a:xfrm>
            <a:off x="1106294" y="365125"/>
            <a:ext cx="10247506" cy="1325563"/>
          </a:xfrm>
        </p:spPr>
        <p:txBody>
          <a:bodyPr/>
          <a:lstStyle/>
          <a:p>
            <a:r>
              <a:rPr lang="en-US">
                <a:solidFill>
                  <a:srgbClr val="1A3668"/>
                </a:solidFill>
                <a:latin typeface="Apex New Medium" panose="02010600040501010103" pitchFamily="50" charset="0"/>
                <a:ea typeface="Apex New Medium" panose="02010600040501010103" pitchFamily="50" charset="0"/>
              </a:rPr>
              <a:t>Second Bridge Feasibility Study Process</a:t>
            </a:r>
          </a:p>
        </p:txBody>
      </p:sp>
      <p:pic>
        <p:nvPicPr>
          <p:cNvPr id="11" name="Picture 10" descr="A drawing of a bridge and sailboat&#10;&#10;Description automatically generated">
            <a:extLst>
              <a:ext uri="{FF2B5EF4-FFF2-40B4-BE49-F238E27FC236}">
                <a16:creationId xmlns:a16="http://schemas.microsoft.com/office/drawing/2014/main" id="{4A90F395-73CE-F8BB-68C7-62263A9D5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8241" y="5448746"/>
            <a:ext cx="1251117" cy="1263018"/>
          </a:xfrm>
          <a:prstGeom prst="rect">
            <a:avLst/>
          </a:prstGeom>
        </p:spPr>
      </p:pic>
      <p:pic>
        <p:nvPicPr>
          <p:cNvPr id="5" name="Picture 4">
            <a:extLst>
              <a:ext uri="{FF2B5EF4-FFF2-40B4-BE49-F238E27FC236}">
                <a16:creationId xmlns:a16="http://schemas.microsoft.com/office/drawing/2014/main" id="{E1E3D91D-4211-3DD6-9A38-4AC6B2A65261}"/>
              </a:ext>
            </a:extLst>
          </p:cNvPr>
          <p:cNvPicPr>
            <a:picLocks noChangeAspect="1"/>
          </p:cNvPicPr>
          <p:nvPr/>
        </p:nvPicPr>
        <p:blipFill>
          <a:blip r:embed="rId3">
            <a:extLst>
              <a:ext uri="{28A0092B-C50C-407E-A947-70E740481C1C}">
                <a14:useLocalDpi xmlns:a14="http://schemas.microsoft.com/office/drawing/2010/main" val="0"/>
              </a:ext>
            </a:extLst>
          </a:blip>
          <a:srcRect t="12449" b="12449"/>
          <a:stretch/>
        </p:blipFill>
        <p:spPr>
          <a:xfrm>
            <a:off x="1081550" y="926240"/>
            <a:ext cx="10543448" cy="5938679"/>
          </a:xfrm>
          <a:prstGeom prst="rect">
            <a:avLst/>
          </a:prstGeom>
        </p:spPr>
      </p:pic>
      <p:cxnSp>
        <p:nvCxnSpPr>
          <p:cNvPr id="13" name="Straight Connector 12">
            <a:extLst>
              <a:ext uri="{FF2B5EF4-FFF2-40B4-BE49-F238E27FC236}">
                <a16:creationId xmlns:a16="http://schemas.microsoft.com/office/drawing/2014/main" id="{90BC0C0F-24B4-76C9-A67C-07AB8DF10DC8}"/>
              </a:ext>
            </a:extLst>
          </p:cNvPr>
          <p:cNvCxnSpPr>
            <a:cxnSpLocks/>
          </p:cNvCxnSpPr>
          <p:nvPr/>
        </p:nvCxnSpPr>
        <p:spPr>
          <a:xfrm>
            <a:off x="4454554" y="4739327"/>
            <a:ext cx="0" cy="1652631"/>
          </a:xfrm>
          <a:prstGeom prst="line">
            <a:avLst/>
          </a:prstGeom>
          <a:ln>
            <a:solidFill>
              <a:srgbClr val="1A3668"/>
            </a:solidFill>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5AB99D9-D430-6A17-097D-2A156CC771C3}"/>
              </a:ext>
            </a:extLst>
          </p:cNvPr>
          <p:cNvCxnSpPr>
            <a:cxnSpLocks/>
          </p:cNvCxnSpPr>
          <p:nvPr/>
        </p:nvCxnSpPr>
        <p:spPr>
          <a:xfrm>
            <a:off x="7450825" y="4772883"/>
            <a:ext cx="0" cy="1652631"/>
          </a:xfrm>
          <a:prstGeom prst="line">
            <a:avLst/>
          </a:prstGeom>
          <a:ln>
            <a:solidFill>
              <a:srgbClr val="1A3668"/>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053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2DE42D-F398-1F55-0D2A-71B4638B88F1}"/>
              </a:ext>
            </a:extLst>
          </p:cNvPr>
          <p:cNvSpPr/>
          <p:nvPr/>
        </p:nvSpPr>
        <p:spPr>
          <a:xfrm rot="5400000">
            <a:off x="-3017524" y="3017520"/>
            <a:ext cx="6858003" cy="822962"/>
          </a:xfrm>
          <a:prstGeom prst="rect">
            <a:avLst/>
          </a:prstGeom>
          <a:solidFill>
            <a:srgbClr val="B2C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05C98778-EA21-65EE-4D7C-F100269E7366}"/>
              </a:ext>
            </a:extLst>
          </p:cNvPr>
          <p:cNvCxnSpPr>
            <a:cxnSpLocks/>
          </p:cNvCxnSpPr>
          <p:nvPr/>
        </p:nvCxnSpPr>
        <p:spPr>
          <a:xfrm>
            <a:off x="952254" y="0"/>
            <a:ext cx="0" cy="6858000"/>
          </a:xfrm>
          <a:prstGeom prst="line">
            <a:avLst/>
          </a:prstGeom>
          <a:ln w="25400">
            <a:solidFill>
              <a:srgbClr val="4F7BB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4CA288C-ABEB-B72A-F11F-D3ED2E1381CB}"/>
              </a:ext>
            </a:extLst>
          </p:cNvPr>
          <p:cNvCxnSpPr>
            <a:cxnSpLocks/>
          </p:cNvCxnSpPr>
          <p:nvPr/>
        </p:nvCxnSpPr>
        <p:spPr>
          <a:xfrm>
            <a:off x="1106294" y="0"/>
            <a:ext cx="0" cy="6858000"/>
          </a:xfrm>
          <a:prstGeom prst="line">
            <a:avLst/>
          </a:prstGeom>
          <a:ln>
            <a:solidFill>
              <a:srgbClr val="000000"/>
            </a:solidFill>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EFCAADBA-24E6-BD95-E87D-87EB614B717D}"/>
              </a:ext>
            </a:extLst>
          </p:cNvPr>
          <p:cNvSpPr>
            <a:spLocks noGrp="1"/>
          </p:cNvSpPr>
          <p:nvPr>
            <p:ph type="title"/>
          </p:nvPr>
        </p:nvSpPr>
        <p:spPr>
          <a:xfrm>
            <a:off x="1106294" y="365125"/>
            <a:ext cx="10247506" cy="1325563"/>
          </a:xfrm>
        </p:spPr>
        <p:txBody>
          <a:bodyPr/>
          <a:lstStyle/>
          <a:p>
            <a:r>
              <a:rPr lang="en-US">
                <a:solidFill>
                  <a:srgbClr val="1A3668"/>
                </a:solidFill>
                <a:latin typeface="Apex New Medium" panose="02010600040501010103" pitchFamily="50" charset="0"/>
                <a:ea typeface="Apex New Medium" panose="02010600040501010103" pitchFamily="50" charset="0"/>
              </a:rPr>
              <a:t>Group Feedback &amp; Discussion</a:t>
            </a:r>
          </a:p>
        </p:txBody>
      </p:sp>
      <p:sp>
        <p:nvSpPr>
          <p:cNvPr id="3" name="Content Placeholder 2">
            <a:extLst>
              <a:ext uri="{FF2B5EF4-FFF2-40B4-BE49-F238E27FC236}">
                <a16:creationId xmlns:a16="http://schemas.microsoft.com/office/drawing/2014/main" id="{A9A01871-0610-C945-6940-A51624F7BFBB}"/>
              </a:ext>
            </a:extLst>
          </p:cNvPr>
          <p:cNvSpPr>
            <a:spLocks noGrp="1"/>
          </p:cNvSpPr>
          <p:nvPr>
            <p:ph idx="1"/>
          </p:nvPr>
        </p:nvSpPr>
        <p:spPr>
          <a:xfrm>
            <a:off x="1106294" y="1493121"/>
            <a:ext cx="10247506" cy="4510114"/>
          </a:xfrm>
        </p:spPr>
        <p:txBody>
          <a:bodyPr>
            <a:normAutofit fontScale="92500" lnSpcReduction="10000"/>
          </a:bodyPr>
          <a:lstStyle/>
          <a:p>
            <a:pPr marL="0" indent="0">
              <a:buNone/>
            </a:pPr>
            <a:r>
              <a:rPr lang="en-US">
                <a:solidFill>
                  <a:srgbClr val="1A3668"/>
                </a:solidFill>
              </a:rPr>
              <a:t>There are a few ways you can provide your feedback to the study team:</a:t>
            </a:r>
          </a:p>
          <a:p>
            <a:pPr marL="514350" indent="-514350">
              <a:buAutoNum type="arabicParenR"/>
            </a:pPr>
            <a:r>
              <a:rPr lang="en-US">
                <a:solidFill>
                  <a:srgbClr val="1A3668"/>
                </a:solidFill>
              </a:rPr>
              <a:t>Fill out your comment cards tonight and place them into the comment card basket. </a:t>
            </a:r>
          </a:p>
          <a:p>
            <a:pPr marL="514350" indent="-514350">
              <a:buAutoNum type="arabicParenR"/>
            </a:pPr>
            <a:r>
              <a:rPr lang="en-US">
                <a:solidFill>
                  <a:srgbClr val="1A3668"/>
                </a:solidFill>
              </a:rPr>
              <a:t>Use the QR code to complete your comment card electronically, at home, at your convenience. Comment period will close end of day, February 13</a:t>
            </a:r>
            <a:r>
              <a:rPr lang="en-US" baseline="30000">
                <a:solidFill>
                  <a:srgbClr val="1A3668"/>
                </a:solidFill>
              </a:rPr>
              <a:t>th</a:t>
            </a:r>
            <a:r>
              <a:rPr lang="en-US">
                <a:solidFill>
                  <a:srgbClr val="1A3668"/>
                </a:solidFill>
              </a:rPr>
              <a:t>.</a:t>
            </a:r>
          </a:p>
          <a:p>
            <a:pPr marL="514350" indent="-514350">
              <a:buAutoNum type="arabicParenR"/>
            </a:pPr>
            <a:endParaRPr lang="en-US">
              <a:solidFill>
                <a:srgbClr val="1A3668"/>
              </a:solidFill>
            </a:endParaRPr>
          </a:p>
          <a:p>
            <a:pPr marL="0" indent="0">
              <a:buNone/>
            </a:pPr>
            <a:r>
              <a:rPr lang="en-US">
                <a:solidFill>
                  <a:srgbClr val="1A3668"/>
                </a:solidFill>
              </a:rPr>
              <a:t> </a:t>
            </a:r>
          </a:p>
          <a:p>
            <a:pPr marL="0" indent="0">
              <a:buNone/>
            </a:pPr>
            <a:endParaRPr lang="en-US">
              <a:solidFill>
                <a:srgbClr val="1A3668"/>
              </a:solidFill>
            </a:endParaRPr>
          </a:p>
          <a:p>
            <a:pPr marL="0" indent="0">
              <a:buNone/>
            </a:pPr>
            <a:r>
              <a:rPr lang="en-US">
                <a:solidFill>
                  <a:srgbClr val="1A3668"/>
                </a:solidFill>
              </a:rPr>
              <a:t>Your feedback will be documented and included in the Second Bridge Feasibility Study Final Report! </a:t>
            </a:r>
          </a:p>
        </p:txBody>
      </p:sp>
      <p:pic>
        <p:nvPicPr>
          <p:cNvPr id="11" name="Picture 10" descr="A drawing of a bridge and sailboat&#10;&#10;Description automatically generated">
            <a:extLst>
              <a:ext uri="{FF2B5EF4-FFF2-40B4-BE49-F238E27FC236}">
                <a16:creationId xmlns:a16="http://schemas.microsoft.com/office/drawing/2014/main" id="{3E532C09-B19C-BF27-1176-9B75184145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8241" y="5448746"/>
            <a:ext cx="1251117" cy="1263018"/>
          </a:xfrm>
          <a:prstGeom prst="rect">
            <a:avLst/>
          </a:prstGeom>
        </p:spPr>
      </p:pic>
      <p:pic>
        <p:nvPicPr>
          <p:cNvPr id="5" name="Picture 4" descr="A qr code with blue squares&#10;&#10;Description automatically generated">
            <a:extLst>
              <a:ext uri="{FF2B5EF4-FFF2-40B4-BE49-F238E27FC236}">
                <a16:creationId xmlns:a16="http://schemas.microsoft.com/office/drawing/2014/main" id="{41ED39A2-3B0F-55D4-DBA5-469D489892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9727" y="3680383"/>
            <a:ext cx="1313970" cy="1313970"/>
          </a:xfrm>
          <a:prstGeom prst="rect">
            <a:avLst/>
          </a:prstGeom>
        </p:spPr>
      </p:pic>
    </p:spTree>
    <p:extLst>
      <p:ext uri="{BB962C8B-B14F-4D97-AF65-F5344CB8AC3E}">
        <p14:creationId xmlns:p14="http://schemas.microsoft.com/office/powerpoint/2010/main" val="2710046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D931A6-1B9F-4121-F652-198F211B34F0}"/>
              </a:ext>
            </a:extLst>
          </p:cNvPr>
          <p:cNvSpPr/>
          <p:nvPr/>
        </p:nvSpPr>
        <p:spPr>
          <a:xfrm rot="5400000">
            <a:off x="-3017524" y="3017520"/>
            <a:ext cx="6858003" cy="822962"/>
          </a:xfrm>
          <a:prstGeom prst="rect">
            <a:avLst/>
          </a:prstGeom>
          <a:solidFill>
            <a:srgbClr val="B2C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ECC675A9-0682-A363-65FC-3220D7773404}"/>
              </a:ext>
            </a:extLst>
          </p:cNvPr>
          <p:cNvCxnSpPr>
            <a:cxnSpLocks/>
          </p:cNvCxnSpPr>
          <p:nvPr/>
        </p:nvCxnSpPr>
        <p:spPr>
          <a:xfrm>
            <a:off x="952254" y="0"/>
            <a:ext cx="0" cy="6858000"/>
          </a:xfrm>
          <a:prstGeom prst="line">
            <a:avLst/>
          </a:prstGeom>
          <a:ln w="25400">
            <a:solidFill>
              <a:srgbClr val="4F7BB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BAF401-67EA-85F8-53B6-9A3509A549F1}"/>
              </a:ext>
            </a:extLst>
          </p:cNvPr>
          <p:cNvCxnSpPr>
            <a:cxnSpLocks/>
          </p:cNvCxnSpPr>
          <p:nvPr/>
        </p:nvCxnSpPr>
        <p:spPr>
          <a:xfrm>
            <a:off x="1106294" y="0"/>
            <a:ext cx="0" cy="6858000"/>
          </a:xfrm>
          <a:prstGeom prst="line">
            <a:avLst/>
          </a:prstGeom>
          <a:ln>
            <a:solidFill>
              <a:srgbClr val="000000"/>
            </a:solidFill>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1DC396A5-DCF5-695A-653A-C80C6AC72C7C}"/>
              </a:ext>
            </a:extLst>
          </p:cNvPr>
          <p:cNvSpPr>
            <a:spLocks noGrp="1"/>
          </p:cNvSpPr>
          <p:nvPr>
            <p:ph type="title"/>
          </p:nvPr>
        </p:nvSpPr>
        <p:spPr>
          <a:xfrm>
            <a:off x="1106294" y="365125"/>
            <a:ext cx="10247506" cy="1057275"/>
          </a:xfrm>
        </p:spPr>
        <p:txBody>
          <a:bodyPr>
            <a:normAutofit/>
          </a:bodyPr>
          <a:lstStyle/>
          <a:p>
            <a:r>
              <a:rPr lang="en-US" sz="4000">
                <a:solidFill>
                  <a:srgbClr val="1A3668"/>
                </a:solidFill>
                <a:latin typeface="Apex New Medium" panose="02010600040501010103" pitchFamily="50" charset="0"/>
                <a:ea typeface="Apex New Medium" panose="02010600040501010103" pitchFamily="50" charset="0"/>
              </a:rPr>
              <a:t>Second Bridge Feasibility Study: Next Steps </a:t>
            </a:r>
          </a:p>
        </p:txBody>
      </p:sp>
      <p:sp>
        <p:nvSpPr>
          <p:cNvPr id="3" name="Content Placeholder 2">
            <a:extLst>
              <a:ext uri="{FF2B5EF4-FFF2-40B4-BE49-F238E27FC236}">
                <a16:creationId xmlns:a16="http://schemas.microsoft.com/office/drawing/2014/main" id="{B5B533C0-E63A-F69E-C175-0E24E5DBBD80}"/>
              </a:ext>
            </a:extLst>
          </p:cNvPr>
          <p:cNvSpPr>
            <a:spLocks noGrp="1"/>
          </p:cNvSpPr>
          <p:nvPr>
            <p:ph idx="1"/>
          </p:nvPr>
        </p:nvSpPr>
        <p:spPr>
          <a:xfrm>
            <a:off x="1106294" y="1825625"/>
            <a:ext cx="10247506" cy="4351338"/>
          </a:xfrm>
        </p:spPr>
        <p:txBody>
          <a:bodyPr/>
          <a:lstStyle/>
          <a:p>
            <a:r>
              <a:rPr lang="en-US" dirty="0">
                <a:solidFill>
                  <a:srgbClr val="1A3668"/>
                </a:solidFill>
              </a:rPr>
              <a:t>Collect Your Comments!</a:t>
            </a:r>
          </a:p>
          <a:p>
            <a:r>
              <a:rPr lang="en-US" dirty="0">
                <a:solidFill>
                  <a:srgbClr val="1A3668"/>
                </a:solidFill>
              </a:rPr>
              <a:t>Stakeholder Meetings – to be scheduled in February</a:t>
            </a:r>
          </a:p>
          <a:p>
            <a:r>
              <a:rPr lang="en-US" dirty="0">
                <a:solidFill>
                  <a:srgbClr val="1A3668"/>
                </a:solidFill>
              </a:rPr>
              <a:t>City Council Project Briefing</a:t>
            </a:r>
          </a:p>
          <a:p>
            <a:r>
              <a:rPr lang="en-US" dirty="0">
                <a:solidFill>
                  <a:srgbClr val="1A3668"/>
                </a:solidFill>
              </a:rPr>
              <a:t>Traffic Analysis</a:t>
            </a:r>
          </a:p>
          <a:p>
            <a:r>
              <a:rPr lang="en-US" dirty="0">
                <a:solidFill>
                  <a:srgbClr val="1A3668"/>
                </a:solidFill>
              </a:rPr>
              <a:t>Roadway and Utility Analysis</a:t>
            </a:r>
          </a:p>
          <a:p>
            <a:r>
              <a:rPr lang="en-US" dirty="0">
                <a:solidFill>
                  <a:srgbClr val="1A3668"/>
                </a:solidFill>
              </a:rPr>
              <a:t>Preparation of the Conceptual Alternatives</a:t>
            </a:r>
          </a:p>
        </p:txBody>
      </p:sp>
      <p:pic>
        <p:nvPicPr>
          <p:cNvPr id="11" name="Picture 10" descr="A drawing of a bridge and sailboat&#10;&#10;Description automatically generated">
            <a:extLst>
              <a:ext uri="{FF2B5EF4-FFF2-40B4-BE49-F238E27FC236}">
                <a16:creationId xmlns:a16="http://schemas.microsoft.com/office/drawing/2014/main" id="{E4E36ADC-2FDA-5889-B963-A359A7F1E2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8241" y="5448746"/>
            <a:ext cx="1251117" cy="1263018"/>
          </a:xfrm>
          <a:prstGeom prst="rect">
            <a:avLst/>
          </a:prstGeom>
        </p:spPr>
      </p:pic>
    </p:spTree>
    <p:extLst>
      <p:ext uri="{BB962C8B-B14F-4D97-AF65-F5344CB8AC3E}">
        <p14:creationId xmlns:p14="http://schemas.microsoft.com/office/powerpoint/2010/main" val="2755998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D931A6-1B9F-4121-F652-198F211B34F0}"/>
              </a:ext>
            </a:extLst>
          </p:cNvPr>
          <p:cNvSpPr/>
          <p:nvPr/>
        </p:nvSpPr>
        <p:spPr>
          <a:xfrm rot="5400000">
            <a:off x="-3017524" y="3017520"/>
            <a:ext cx="6858003" cy="822962"/>
          </a:xfrm>
          <a:prstGeom prst="rect">
            <a:avLst/>
          </a:prstGeom>
          <a:solidFill>
            <a:srgbClr val="B2C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ECC675A9-0682-A363-65FC-3220D7773404}"/>
              </a:ext>
            </a:extLst>
          </p:cNvPr>
          <p:cNvCxnSpPr>
            <a:cxnSpLocks/>
          </p:cNvCxnSpPr>
          <p:nvPr/>
        </p:nvCxnSpPr>
        <p:spPr>
          <a:xfrm>
            <a:off x="952254" y="0"/>
            <a:ext cx="0" cy="6858000"/>
          </a:xfrm>
          <a:prstGeom prst="line">
            <a:avLst/>
          </a:prstGeom>
          <a:ln w="25400">
            <a:solidFill>
              <a:srgbClr val="4F7BB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BAF401-67EA-85F8-53B6-9A3509A549F1}"/>
              </a:ext>
            </a:extLst>
          </p:cNvPr>
          <p:cNvCxnSpPr>
            <a:cxnSpLocks/>
          </p:cNvCxnSpPr>
          <p:nvPr/>
        </p:nvCxnSpPr>
        <p:spPr>
          <a:xfrm>
            <a:off x="1106294" y="0"/>
            <a:ext cx="0" cy="6858000"/>
          </a:xfrm>
          <a:prstGeom prst="line">
            <a:avLst/>
          </a:prstGeom>
          <a:ln>
            <a:solidFill>
              <a:srgbClr val="000000"/>
            </a:solidFill>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1DC396A5-DCF5-695A-653A-C80C6AC72C7C}"/>
              </a:ext>
            </a:extLst>
          </p:cNvPr>
          <p:cNvSpPr>
            <a:spLocks noGrp="1"/>
          </p:cNvSpPr>
          <p:nvPr>
            <p:ph type="title"/>
          </p:nvPr>
        </p:nvSpPr>
        <p:spPr>
          <a:xfrm>
            <a:off x="1106294" y="365125"/>
            <a:ext cx="10247506" cy="1057275"/>
          </a:xfrm>
        </p:spPr>
        <p:txBody>
          <a:bodyPr>
            <a:normAutofit/>
          </a:bodyPr>
          <a:lstStyle/>
          <a:p>
            <a:r>
              <a:rPr lang="en-US" sz="4000">
                <a:solidFill>
                  <a:srgbClr val="1A3668"/>
                </a:solidFill>
                <a:latin typeface="Apex New Medium" panose="02010600040501010103" pitchFamily="50" charset="0"/>
                <a:ea typeface="Apex New Medium" panose="02010600040501010103" pitchFamily="50" charset="0"/>
              </a:rPr>
              <a:t>Second Bridge Feasibility Study</a:t>
            </a:r>
          </a:p>
        </p:txBody>
      </p:sp>
      <p:sp>
        <p:nvSpPr>
          <p:cNvPr id="3" name="Content Placeholder 2">
            <a:extLst>
              <a:ext uri="{FF2B5EF4-FFF2-40B4-BE49-F238E27FC236}">
                <a16:creationId xmlns:a16="http://schemas.microsoft.com/office/drawing/2014/main" id="{B5B533C0-E63A-F69E-C175-0E24E5DBBD80}"/>
              </a:ext>
            </a:extLst>
          </p:cNvPr>
          <p:cNvSpPr>
            <a:spLocks noGrp="1"/>
          </p:cNvSpPr>
          <p:nvPr>
            <p:ph idx="1"/>
          </p:nvPr>
        </p:nvSpPr>
        <p:spPr>
          <a:xfrm>
            <a:off x="1106294" y="1825625"/>
            <a:ext cx="7550690" cy="4351338"/>
          </a:xfrm>
        </p:spPr>
        <p:txBody>
          <a:bodyPr>
            <a:normAutofit/>
          </a:bodyPr>
          <a:lstStyle/>
          <a:p>
            <a:r>
              <a:rPr lang="en-US" sz="4000">
                <a:solidFill>
                  <a:srgbClr val="1A3668"/>
                </a:solidFill>
              </a:rPr>
              <a:t>THANK YOU FOR ATTENDING! </a:t>
            </a:r>
          </a:p>
          <a:p>
            <a:r>
              <a:rPr lang="en-US" sz="4000">
                <a:solidFill>
                  <a:srgbClr val="1A3668"/>
                </a:solidFill>
              </a:rPr>
              <a:t>Please provide your comment card feedback by February 13, 2024</a:t>
            </a:r>
          </a:p>
          <a:p>
            <a:r>
              <a:rPr lang="en-US" sz="4000">
                <a:solidFill>
                  <a:srgbClr val="1A3668"/>
                </a:solidFill>
              </a:rPr>
              <a:t>For any additional questions, please contact:</a:t>
            </a:r>
          </a:p>
        </p:txBody>
      </p:sp>
      <p:pic>
        <p:nvPicPr>
          <p:cNvPr id="11" name="Picture 10" descr="A drawing of a bridge and sailboat&#10;&#10;Description automatically generated">
            <a:extLst>
              <a:ext uri="{FF2B5EF4-FFF2-40B4-BE49-F238E27FC236}">
                <a16:creationId xmlns:a16="http://schemas.microsoft.com/office/drawing/2014/main" id="{E4E36ADC-2FDA-5889-B963-A359A7F1E2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8241" y="5448746"/>
            <a:ext cx="1251117" cy="1263018"/>
          </a:xfrm>
          <a:prstGeom prst="rect">
            <a:avLst/>
          </a:prstGeom>
        </p:spPr>
      </p:pic>
      <p:pic>
        <p:nvPicPr>
          <p:cNvPr id="4" name="Picture 3" descr="A qr code with blue squares&#10;&#10;Description automatically generated">
            <a:extLst>
              <a:ext uri="{FF2B5EF4-FFF2-40B4-BE49-F238E27FC236}">
                <a16:creationId xmlns:a16="http://schemas.microsoft.com/office/drawing/2014/main" id="{027CF905-E63A-DDF2-1817-4FF1613AC5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7870" y="1972608"/>
            <a:ext cx="2925929" cy="2925929"/>
          </a:xfrm>
          <a:prstGeom prst="rect">
            <a:avLst/>
          </a:prstGeom>
        </p:spPr>
      </p:pic>
    </p:spTree>
    <p:extLst>
      <p:ext uri="{BB962C8B-B14F-4D97-AF65-F5344CB8AC3E}">
        <p14:creationId xmlns:p14="http://schemas.microsoft.com/office/powerpoint/2010/main" val="3281053564"/>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F86370F-EBD1-66F5-DA02-3061BFE2AD5B}"/>
              </a:ext>
            </a:extLst>
          </p:cNvPr>
          <p:cNvSpPr/>
          <p:nvPr/>
        </p:nvSpPr>
        <p:spPr>
          <a:xfrm rot="5400000">
            <a:off x="-3017524" y="3017520"/>
            <a:ext cx="6858003" cy="822962"/>
          </a:xfrm>
          <a:prstGeom prst="rect">
            <a:avLst/>
          </a:prstGeom>
          <a:solidFill>
            <a:srgbClr val="B2C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0589DD9-5160-D2D9-E751-B2300731F89B}"/>
              </a:ext>
            </a:extLst>
          </p:cNvPr>
          <p:cNvCxnSpPr>
            <a:cxnSpLocks/>
          </p:cNvCxnSpPr>
          <p:nvPr/>
        </p:nvCxnSpPr>
        <p:spPr>
          <a:xfrm>
            <a:off x="952254" y="0"/>
            <a:ext cx="0" cy="6858000"/>
          </a:xfrm>
          <a:prstGeom prst="line">
            <a:avLst/>
          </a:prstGeom>
          <a:ln w="25400">
            <a:solidFill>
              <a:srgbClr val="4F7BB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746F7E4-B4C8-9D54-F61B-2AD9A097E2E1}"/>
              </a:ext>
            </a:extLst>
          </p:cNvPr>
          <p:cNvCxnSpPr>
            <a:cxnSpLocks/>
          </p:cNvCxnSpPr>
          <p:nvPr/>
        </p:nvCxnSpPr>
        <p:spPr>
          <a:xfrm>
            <a:off x="1106294" y="0"/>
            <a:ext cx="0" cy="6858000"/>
          </a:xfrm>
          <a:prstGeom prst="line">
            <a:avLst/>
          </a:prstGeom>
          <a:ln>
            <a:solidFill>
              <a:srgbClr val="000000"/>
            </a:solidFill>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4CB6B3E1-3693-1292-0E0B-CA1C80764637}"/>
              </a:ext>
            </a:extLst>
          </p:cNvPr>
          <p:cNvSpPr>
            <a:spLocks noGrp="1"/>
          </p:cNvSpPr>
          <p:nvPr>
            <p:ph type="title"/>
          </p:nvPr>
        </p:nvSpPr>
        <p:spPr>
          <a:xfrm>
            <a:off x="1106294" y="365125"/>
            <a:ext cx="10247506" cy="1325563"/>
          </a:xfrm>
        </p:spPr>
        <p:txBody>
          <a:bodyPr/>
          <a:lstStyle/>
          <a:p>
            <a:r>
              <a:rPr lang="en-US">
                <a:solidFill>
                  <a:srgbClr val="1A3668"/>
                </a:solidFill>
                <a:latin typeface="Apex New Medium" panose="02010600040501010103" pitchFamily="50" charset="0"/>
                <a:ea typeface="Apex New Medium" panose="02010600040501010103" pitchFamily="50" charset="0"/>
              </a:rPr>
              <a:t>Introduction</a:t>
            </a:r>
          </a:p>
        </p:txBody>
      </p:sp>
      <p:sp>
        <p:nvSpPr>
          <p:cNvPr id="3" name="Content Placeholder 2">
            <a:extLst>
              <a:ext uri="{FF2B5EF4-FFF2-40B4-BE49-F238E27FC236}">
                <a16:creationId xmlns:a16="http://schemas.microsoft.com/office/drawing/2014/main" id="{5DD304E7-81AF-4571-8C21-D124768A02E4}"/>
              </a:ext>
            </a:extLst>
          </p:cNvPr>
          <p:cNvSpPr>
            <a:spLocks noGrp="1"/>
          </p:cNvSpPr>
          <p:nvPr>
            <p:ph idx="1"/>
          </p:nvPr>
        </p:nvSpPr>
        <p:spPr>
          <a:xfrm>
            <a:off x="1106294" y="1437704"/>
            <a:ext cx="10247506" cy="4351338"/>
          </a:xfrm>
        </p:spPr>
        <p:txBody>
          <a:bodyPr/>
          <a:lstStyle/>
          <a:p>
            <a:r>
              <a:rPr lang="en-US" dirty="0">
                <a:solidFill>
                  <a:schemeClr val="accent1">
                    <a:lumMod val="50000"/>
                  </a:schemeClr>
                </a:solidFill>
              </a:rPr>
              <a:t>Michael Baker International Team – </a:t>
            </a:r>
            <a:r>
              <a:rPr lang="en-US" i="1" dirty="0">
                <a:solidFill>
                  <a:schemeClr val="accent1">
                    <a:lumMod val="50000"/>
                  </a:schemeClr>
                </a:solidFill>
              </a:rPr>
              <a:t>Top 5 Bridge Consulting Firm</a:t>
            </a:r>
          </a:p>
          <a:p>
            <a:pPr lvl="1"/>
            <a:r>
              <a:rPr lang="en-US" dirty="0">
                <a:solidFill>
                  <a:schemeClr val="accent1">
                    <a:lumMod val="50000"/>
                  </a:schemeClr>
                </a:solidFill>
              </a:rPr>
              <a:t>Tony Cabrera, PE – </a:t>
            </a:r>
            <a:r>
              <a:rPr lang="en-US" i="1" dirty="0">
                <a:solidFill>
                  <a:schemeClr val="accent1">
                    <a:lumMod val="50000"/>
                  </a:schemeClr>
                </a:solidFill>
              </a:rPr>
              <a:t>Project Manager</a:t>
            </a:r>
          </a:p>
          <a:p>
            <a:pPr lvl="1"/>
            <a:r>
              <a:rPr lang="en-US" dirty="0">
                <a:solidFill>
                  <a:schemeClr val="accent1">
                    <a:lumMod val="50000"/>
                  </a:schemeClr>
                </a:solidFill>
              </a:rPr>
              <a:t>Russell Moore, PE – </a:t>
            </a:r>
            <a:r>
              <a:rPr lang="en-US" i="1" dirty="0">
                <a:solidFill>
                  <a:schemeClr val="accent1">
                    <a:lumMod val="50000"/>
                  </a:schemeClr>
                </a:solidFill>
              </a:rPr>
              <a:t>Senior Roadway Design Engineer Lead</a:t>
            </a:r>
          </a:p>
          <a:p>
            <a:pPr lvl="1"/>
            <a:r>
              <a:rPr lang="en-US" dirty="0">
                <a:solidFill>
                  <a:schemeClr val="accent1">
                    <a:lumMod val="50000"/>
                  </a:schemeClr>
                </a:solidFill>
              </a:rPr>
              <a:t>Tom Ritz, PE  - </a:t>
            </a:r>
            <a:r>
              <a:rPr lang="en-US" i="1" dirty="0">
                <a:solidFill>
                  <a:schemeClr val="accent1">
                    <a:lumMod val="50000"/>
                  </a:schemeClr>
                </a:solidFill>
              </a:rPr>
              <a:t>Bridge Engineer Lead</a:t>
            </a:r>
          </a:p>
          <a:p>
            <a:pPr lvl="1"/>
            <a:r>
              <a:rPr lang="en-US" dirty="0">
                <a:solidFill>
                  <a:schemeClr val="accent1">
                    <a:lumMod val="50000"/>
                  </a:schemeClr>
                </a:solidFill>
              </a:rPr>
              <a:t>Kevin Kugler, AICP – </a:t>
            </a:r>
            <a:r>
              <a:rPr lang="en-US" i="1" dirty="0">
                <a:solidFill>
                  <a:schemeClr val="accent1">
                    <a:lumMod val="50000"/>
                  </a:schemeClr>
                </a:solidFill>
              </a:rPr>
              <a:t>Transportation Planner/Public Engagement Lead</a:t>
            </a:r>
          </a:p>
          <a:p>
            <a:pPr lvl="1"/>
            <a:r>
              <a:rPr lang="en-US" dirty="0">
                <a:solidFill>
                  <a:schemeClr val="accent1">
                    <a:lumMod val="50000"/>
                  </a:schemeClr>
                </a:solidFill>
              </a:rPr>
              <a:t>Zsalina Allen - </a:t>
            </a:r>
            <a:r>
              <a:rPr lang="en-US" i="1" dirty="0">
                <a:solidFill>
                  <a:schemeClr val="accent1">
                    <a:lumMod val="50000"/>
                  </a:schemeClr>
                </a:solidFill>
              </a:rPr>
              <a:t>Project Planner</a:t>
            </a:r>
          </a:p>
          <a:p>
            <a:pPr marL="457200" lvl="1" indent="0">
              <a:buNone/>
            </a:pPr>
            <a:endParaRPr lang="en-US" dirty="0">
              <a:solidFill>
                <a:schemeClr val="accent1">
                  <a:lumMod val="50000"/>
                </a:schemeClr>
              </a:solidFill>
            </a:endParaRPr>
          </a:p>
          <a:p>
            <a:pPr marL="285750" lvl="1" indent="-230188"/>
            <a:r>
              <a:rPr lang="en-US" sz="2800" dirty="0">
                <a:solidFill>
                  <a:schemeClr val="accent1">
                    <a:lumMod val="50000"/>
                  </a:schemeClr>
                </a:solidFill>
              </a:rPr>
              <a:t>Supporting Team Members</a:t>
            </a:r>
          </a:p>
          <a:p>
            <a:pPr marL="742950" lvl="2" indent="-230188"/>
            <a:r>
              <a:rPr lang="en-US" sz="2400" dirty="0">
                <a:solidFill>
                  <a:schemeClr val="accent1">
                    <a:lumMod val="50000"/>
                  </a:schemeClr>
                </a:solidFill>
              </a:rPr>
              <a:t>Kevin Murphy, PE, NV5</a:t>
            </a:r>
          </a:p>
          <a:p>
            <a:pPr marL="742950" lvl="2" indent="-230188"/>
            <a:r>
              <a:rPr lang="en-US" sz="2400" dirty="0" err="1">
                <a:solidFill>
                  <a:schemeClr val="accent1">
                    <a:lumMod val="50000"/>
                  </a:schemeClr>
                </a:solidFill>
              </a:rPr>
              <a:t>Kittelson</a:t>
            </a:r>
            <a:r>
              <a:rPr lang="en-US" sz="2400" dirty="0">
                <a:solidFill>
                  <a:schemeClr val="accent1">
                    <a:lumMod val="50000"/>
                  </a:schemeClr>
                </a:solidFill>
              </a:rPr>
              <a:t> &amp; Associates</a:t>
            </a:r>
          </a:p>
          <a:p>
            <a:pPr lvl="1"/>
            <a:endParaRPr lang="en-US" dirty="0"/>
          </a:p>
        </p:txBody>
      </p:sp>
      <p:pic>
        <p:nvPicPr>
          <p:cNvPr id="4" name="Picture 3" descr="A drawing of a bridge and sailboat&#10;&#10;Description automatically generated">
            <a:extLst>
              <a:ext uri="{FF2B5EF4-FFF2-40B4-BE49-F238E27FC236}">
                <a16:creationId xmlns:a16="http://schemas.microsoft.com/office/drawing/2014/main" id="{44BC1E5A-CCB3-4FA0-4367-4AE48D1FB1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8241" y="5448746"/>
            <a:ext cx="1251117" cy="1263018"/>
          </a:xfrm>
          <a:prstGeom prst="rect">
            <a:avLst/>
          </a:prstGeom>
        </p:spPr>
      </p:pic>
    </p:spTree>
    <p:extLst>
      <p:ext uri="{BB962C8B-B14F-4D97-AF65-F5344CB8AC3E}">
        <p14:creationId xmlns:p14="http://schemas.microsoft.com/office/powerpoint/2010/main" val="396934426"/>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 shot of a computer&#10;&#10;Description automatically generated with low confidence">
            <a:extLst>
              <a:ext uri="{FF2B5EF4-FFF2-40B4-BE49-F238E27FC236}">
                <a16:creationId xmlns:a16="http://schemas.microsoft.com/office/drawing/2014/main" id="{8045887A-B37D-A0C5-FCE5-A235ED3298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898" y="1223110"/>
            <a:ext cx="11711625" cy="2719725"/>
          </a:xfrm>
          <a:prstGeom prst="rect">
            <a:avLst/>
          </a:prstGeom>
        </p:spPr>
      </p:pic>
      <p:pic>
        <p:nvPicPr>
          <p:cNvPr id="3" name="Picture 3" descr="A picture containing outdoor, aerial photography, water, ground&#10;&#10;Description automatically generated">
            <a:extLst>
              <a:ext uri="{FF2B5EF4-FFF2-40B4-BE49-F238E27FC236}">
                <a16:creationId xmlns:a16="http://schemas.microsoft.com/office/drawing/2014/main" id="{6420B4F0-50D9-8966-1C7B-B12377D054F3}"/>
              </a:ext>
            </a:extLst>
          </p:cNvPr>
          <p:cNvPicPr>
            <a:picLocks noChangeAspect="1"/>
          </p:cNvPicPr>
          <p:nvPr/>
        </p:nvPicPr>
        <p:blipFill>
          <a:blip r:embed="rId4"/>
          <a:stretch>
            <a:fillRect/>
          </a:stretch>
        </p:blipFill>
        <p:spPr>
          <a:xfrm>
            <a:off x="4159242" y="4229528"/>
            <a:ext cx="2743200" cy="1605963"/>
          </a:xfrm>
          <a:prstGeom prst="rect">
            <a:avLst/>
          </a:prstGeom>
        </p:spPr>
      </p:pic>
      <p:pic>
        <p:nvPicPr>
          <p:cNvPr id="4" name="Picture 4" descr="A picture containing sky, outdoor, ground, track&#10;&#10;Description automatically generated">
            <a:extLst>
              <a:ext uri="{FF2B5EF4-FFF2-40B4-BE49-F238E27FC236}">
                <a16:creationId xmlns:a16="http://schemas.microsoft.com/office/drawing/2014/main" id="{E893F181-6B51-AF79-3788-2BCFE8E1919B}"/>
              </a:ext>
            </a:extLst>
          </p:cNvPr>
          <p:cNvPicPr>
            <a:picLocks noChangeAspect="1"/>
          </p:cNvPicPr>
          <p:nvPr/>
        </p:nvPicPr>
        <p:blipFill>
          <a:blip r:embed="rId5"/>
          <a:stretch>
            <a:fillRect/>
          </a:stretch>
        </p:blipFill>
        <p:spPr>
          <a:xfrm>
            <a:off x="551917" y="4233468"/>
            <a:ext cx="2609088" cy="1643443"/>
          </a:xfrm>
          <a:prstGeom prst="rect">
            <a:avLst/>
          </a:prstGeom>
        </p:spPr>
      </p:pic>
      <p:sp>
        <p:nvSpPr>
          <p:cNvPr id="2" name="TextBox 1">
            <a:extLst>
              <a:ext uri="{FF2B5EF4-FFF2-40B4-BE49-F238E27FC236}">
                <a16:creationId xmlns:a16="http://schemas.microsoft.com/office/drawing/2014/main" id="{02110965-C393-A13C-8B45-BA69788333D4}"/>
              </a:ext>
            </a:extLst>
          </p:cNvPr>
          <p:cNvSpPr txBox="1"/>
          <p:nvPr/>
        </p:nvSpPr>
        <p:spPr>
          <a:xfrm>
            <a:off x="117405" y="539190"/>
            <a:ext cx="11234086" cy="584775"/>
          </a:xfrm>
          <a:prstGeom prst="rect">
            <a:avLst/>
          </a:prstGeom>
          <a:noFill/>
        </p:spPr>
        <p:txBody>
          <a:bodyPr wrap="square" rtlCol="0">
            <a:spAutoFit/>
          </a:bodyPr>
          <a:lstStyle/>
          <a:p>
            <a:r>
              <a:rPr lang="en-US" sz="3200" b="1" cap="all">
                <a:solidFill>
                  <a:schemeClr val="accent1">
                    <a:lumMod val="50000"/>
                  </a:schemeClr>
                </a:solidFill>
                <a:latin typeface="Arial Narrow" panose="020B0606020202030204" pitchFamily="34" charset="0"/>
                <a:cs typeface="Arial" panose="020B0604020202020204" pitchFamily="34" charset="0"/>
              </a:rPr>
              <a:t>Background/History – </a:t>
            </a:r>
            <a:r>
              <a:rPr lang="en-US" sz="3200" b="1" i="1" cap="all">
                <a:solidFill>
                  <a:schemeClr val="accent1">
                    <a:lumMod val="50000"/>
                  </a:schemeClr>
                </a:solidFill>
                <a:latin typeface="Arial Narrow" panose="020B0606020202030204" pitchFamily="34" charset="0"/>
                <a:cs typeface="Arial" panose="020B0604020202020204" pitchFamily="34" charset="0"/>
              </a:rPr>
              <a:t>This Concept is Not New!  </a:t>
            </a:r>
          </a:p>
        </p:txBody>
      </p:sp>
      <p:pic>
        <p:nvPicPr>
          <p:cNvPr id="8" name="Picture 8">
            <a:extLst>
              <a:ext uri="{FF2B5EF4-FFF2-40B4-BE49-F238E27FC236}">
                <a16:creationId xmlns:a16="http://schemas.microsoft.com/office/drawing/2014/main" id="{FA490397-2B95-EBA3-F62E-D38CD82262E1}"/>
              </a:ext>
            </a:extLst>
          </p:cNvPr>
          <p:cNvPicPr>
            <a:picLocks noChangeAspect="1"/>
          </p:cNvPicPr>
          <p:nvPr/>
        </p:nvPicPr>
        <p:blipFill>
          <a:blip r:embed="rId6"/>
          <a:stretch>
            <a:fillRect/>
          </a:stretch>
        </p:blipFill>
        <p:spPr>
          <a:xfrm>
            <a:off x="7868653" y="3712742"/>
            <a:ext cx="2743200" cy="2640936"/>
          </a:xfrm>
          <a:prstGeom prst="rect">
            <a:avLst/>
          </a:prstGeom>
        </p:spPr>
      </p:pic>
      <p:sp>
        <p:nvSpPr>
          <p:cNvPr id="10" name="Rectangle 9">
            <a:extLst>
              <a:ext uri="{FF2B5EF4-FFF2-40B4-BE49-F238E27FC236}">
                <a16:creationId xmlns:a16="http://schemas.microsoft.com/office/drawing/2014/main" id="{706D2108-B6F5-9F5F-74C6-4F4606D11852}"/>
              </a:ext>
            </a:extLst>
          </p:cNvPr>
          <p:cNvSpPr/>
          <p:nvPr/>
        </p:nvSpPr>
        <p:spPr>
          <a:xfrm>
            <a:off x="7759065" y="2590279"/>
            <a:ext cx="384810" cy="179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E01F8C-6077-AD81-87AC-F01C4CC9CDDB}"/>
              </a:ext>
            </a:extLst>
          </p:cNvPr>
          <p:cNvSpPr txBox="1"/>
          <p:nvPr/>
        </p:nvSpPr>
        <p:spPr>
          <a:xfrm>
            <a:off x="7700010" y="2541418"/>
            <a:ext cx="502920" cy="276999"/>
          </a:xfrm>
          <a:prstGeom prst="rect">
            <a:avLst/>
          </a:prstGeom>
          <a:noFill/>
        </p:spPr>
        <p:txBody>
          <a:bodyPr wrap="square" rtlCol="0">
            <a:spAutoFit/>
          </a:bodyPr>
          <a:lstStyle/>
          <a:p>
            <a:r>
              <a:rPr lang="en-US" sz="1200">
                <a:latin typeface="Segoe Condensed" panose="020B0606040200020203" pitchFamily="34" charset="0"/>
              </a:rPr>
              <a:t>ASP</a:t>
            </a:r>
          </a:p>
        </p:txBody>
      </p:sp>
    </p:spTree>
    <p:extLst>
      <p:ext uri="{BB962C8B-B14F-4D97-AF65-F5344CB8AC3E}">
        <p14:creationId xmlns:p14="http://schemas.microsoft.com/office/powerpoint/2010/main" val="1755473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3E4BEC-6EEF-8CE7-2334-5E8D803A2881}"/>
              </a:ext>
            </a:extLst>
          </p:cNvPr>
          <p:cNvSpPr/>
          <p:nvPr/>
        </p:nvSpPr>
        <p:spPr>
          <a:xfrm rot="5400000">
            <a:off x="-3017524" y="3017520"/>
            <a:ext cx="6858003" cy="822962"/>
          </a:xfrm>
          <a:prstGeom prst="rect">
            <a:avLst/>
          </a:prstGeom>
          <a:solidFill>
            <a:srgbClr val="B2C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BDAD7EC0-2FDE-5093-1B3A-199BDF8016D6}"/>
              </a:ext>
            </a:extLst>
          </p:cNvPr>
          <p:cNvCxnSpPr>
            <a:cxnSpLocks/>
          </p:cNvCxnSpPr>
          <p:nvPr/>
        </p:nvCxnSpPr>
        <p:spPr>
          <a:xfrm>
            <a:off x="952254" y="0"/>
            <a:ext cx="0" cy="6858000"/>
          </a:xfrm>
          <a:prstGeom prst="line">
            <a:avLst/>
          </a:prstGeom>
          <a:ln w="25400">
            <a:solidFill>
              <a:srgbClr val="4F7BB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7B0FF1D-E6D0-4627-6623-D8ADF43AD944}"/>
              </a:ext>
            </a:extLst>
          </p:cNvPr>
          <p:cNvCxnSpPr>
            <a:cxnSpLocks/>
          </p:cNvCxnSpPr>
          <p:nvPr/>
        </p:nvCxnSpPr>
        <p:spPr>
          <a:xfrm>
            <a:off x="1106294" y="0"/>
            <a:ext cx="0" cy="6858000"/>
          </a:xfrm>
          <a:prstGeom prst="line">
            <a:avLst/>
          </a:prstGeom>
          <a:ln>
            <a:solidFill>
              <a:srgbClr val="000000"/>
            </a:solidFill>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B0C11770-8E69-2099-57DF-2D03C655D154}"/>
              </a:ext>
            </a:extLst>
          </p:cNvPr>
          <p:cNvSpPr>
            <a:spLocks noGrp="1"/>
          </p:cNvSpPr>
          <p:nvPr>
            <p:ph type="title"/>
          </p:nvPr>
        </p:nvSpPr>
        <p:spPr>
          <a:xfrm>
            <a:off x="1106294" y="365125"/>
            <a:ext cx="10247506" cy="1325563"/>
          </a:xfrm>
        </p:spPr>
        <p:txBody>
          <a:bodyPr/>
          <a:lstStyle/>
          <a:p>
            <a:r>
              <a:rPr lang="en-US">
                <a:solidFill>
                  <a:srgbClr val="1A3668"/>
                </a:solidFill>
                <a:latin typeface="Apex New Medium" panose="02010600040501010103" pitchFamily="50" charset="0"/>
                <a:ea typeface="Apex New Medium" panose="02010600040501010103" pitchFamily="50" charset="0"/>
              </a:rPr>
              <a:t>Background/History</a:t>
            </a:r>
          </a:p>
        </p:txBody>
      </p:sp>
      <p:sp>
        <p:nvSpPr>
          <p:cNvPr id="3" name="Content Placeholder 2">
            <a:extLst>
              <a:ext uri="{FF2B5EF4-FFF2-40B4-BE49-F238E27FC236}">
                <a16:creationId xmlns:a16="http://schemas.microsoft.com/office/drawing/2014/main" id="{B96B3C2A-1C2D-7FA6-CA5C-AA982AB190E3}"/>
              </a:ext>
            </a:extLst>
          </p:cNvPr>
          <p:cNvSpPr>
            <a:spLocks noGrp="1"/>
          </p:cNvSpPr>
          <p:nvPr>
            <p:ph idx="1"/>
          </p:nvPr>
        </p:nvSpPr>
        <p:spPr>
          <a:xfrm>
            <a:off x="1106294" y="1825625"/>
            <a:ext cx="10247506" cy="4667250"/>
          </a:xfrm>
        </p:spPr>
        <p:txBody>
          <a:bodyPr>
            <a:normAutofit lnSpcReduction="10000"/>
          </a:bodyPr>
          <a:lstStyle/>
          <a:p>
            <a:r>
              <a:rPr lang="en-US">
                <a:solidFill>
                  <a:schemeClr val="accent1">
                    <a:lumMod val="50000"/>
                  </a:schemeClr>
                </a:solidFill>
              </a:rPr>
              <a:t>Lake Havasu City has entered into an Intergovernmental Agreement with the State of Arizona (ADOT) to accept the state-appropriated funding of $35,500,000 for the study, design and construction of an emergency evacuation route second bridge. </a:t>
            </a:r>
          </a:p>
          <a:p>
            <a:endParaRPr lang="en-US">
              <a:solidFill>
                <a:schemeClr val="accent1">
                  <a:lumMod val="50000"/>
                </a:schemeClr>
              </a:solidFill>
            </a:endParaRPr>
          </a:p>
          <a:p>
            <a:endParaRPr lang="en-US">
              <a:solidFill>
                <a:schemeClr val="accent1">
                  <a:lumMod val="50000"/>
                </a:schemeClr>
              </a:solidFill>
            </a:endParaRPr>
          </a:p>
          <a:p>
            <a:endParaRPr lang="en-US">
              <a:solidFill>
                <a:schemeClr val="accent1">
                  <a:lumMod val="50000"/>
                </a:schemeClr>
              </a:solidFill>
            </a:endParaRPr>
          </a:p>
          <a:p>
            <a:endParaRPr lang="en-US">
              <a:solidFill>
                <a:schemeClr val="accent1">
                  <a:lumMod val="50000"/>
                </a:schemeClr>
              </a:solidFill>
            </a:endParaRPr>
          </a:p>
          <a:p>
            <a:r>
              <a:rPr lang="en-US">
                <a:solidFill>
                  <a:schemeClr val="accent1">
                    <a:lumMod val="50000"/>
                  </a:schemeClr>
                </a:solidFill>
              </a:rPr>
              <a:t>This Feasibility Study is the first step in this process, as required</a:t>
            </a:r>
          </a:p>
          <a:p>
            <a:pPr marL="0" indent="0">
              <a:buNone/>
            </a:pPr>
            <a:r>
              <a:rPr lang="en-US">
                <a:solidFill>
                  <a:schemeClr val="accent1">
                    <a:lumMod val="50000"/>
                  </a:schemeClr>
                </a:solidFill>
              </a:rPr>
              <a:t>   by SB 1722. </a:t>
            </a:r>
          </a:p>
          <a:p>
            <a:endParaRPr lang="en-US"/>
          </a:p>
        </p:txBody>
      </p:sp>
      <p:pic>
        <p:nvPicPr>
          <p:cNvPr id="11" name="Picture 10" descr="A drawing of a bridge and sailboat&#10;&#10;Description automatically generated">
            <a:extLst>
              <a:ext uri="{FF2B5EF4-FFF2-40B4-BE49-F238E27FC236}">
                <a16:creationId xmlns:a16="http://schemas.microsoft.com/office/drawing/2014/main" id="{B11CF7B4-5F00-ECD5-1A1E-4F85CC5EE2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8241" y="5448746"/>
            <a:ext cx="1251117" cy="1263018"/>
          </a:xfrm>
          <a:prstGeom prst="rect">
            <a:avLst/>
          </a:prstGeom>
        </p:spPr>
      </p:pic>
      <p:pic>
        <p:nvPicPr>
          <p:cNvPr id="6" name="Picture 5">
            <a:extLst>
              <a:ext uri="{FF2B5EF4-FFF2-40B4-BE49-F238E27FC236}">
                <a16:creationId xmlns:a16="http://schemas.microsoft.com/office/drawing/2014/main" id="{2B46F2B4-A1DB-5FFD-A1BC-1E629EEB353D}"/>
              </a:ext>
            </a:extLst>
          </p:cNvPr>
          <p:cNvPicPr>
            <a:picLocks noChangeAspect="1"/>
          </p:cNvPicPr>
          <p:nvPr/>
        </p:nvPicPr>
        <p:blipFill>
          <a:blip r:embed="rId3"/>
          <a:stretch>
            <a:fillRect/>
          </a:stretch>
        </p:blipFill>
        <p:spPr>
          <a:xfrm>
            <a:off x="4792755" y="3299691"/>
            <a:ext cx="3029701" cy="1872673"/>
          </a:xfrm>
          <a:prstGeom prst="rect">
            <a:avLst/>
          </a:prstGeom>
        </p:spPr>
      </p:pic>
    </p:spTree>
    <p:extLst>
      <p:ext uri="{BB962C8B-B14F-4D97-AF65-F5344CB8AC3E}">
        <p14:creationId xmlns:p14="http://schemas.microsoft.com/office/powerpoint/2010/main" val="537759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3E4BEC-6EEF-8CE7-2334-5E8D803A2881}"/>
              </a:ext>
            </a:extLst>
          </p:cNvPr>
          <p:cNvSpPr/>
          <p:nvPr/>
        </p:nvSpPr>
        <p:spPr>
          <a:xfrm rot="5400000">
            <a:off x="-3017524" y="3017520"/>
            <a:ext cx="6858003" cy="822962"/>
          </a:xfrm>
          <a:prstGeom prst="rect">
            <a:avLst/>
          </a:prstGeom>
          <a:solidFill>
            <a:srgbClr val="B2C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BDAD7EC0-2FDE-5093-1B3A-199BDF8016D6}"/>
              </a:ext>
            </a:extLst>
          </p:cNvPr>
          <p:cNvCxnSpPr>
            <a:cxnSpLocks/>
          </p:cNvCxnSpPr>
          <p:nvPr/>
        </p:nvCxnSpPr>
        <p:spPr>
          <a:xfrm>
            <a:off x="952254" y="0"/>
            <a:ext cx="0" cy="6858000"/>
          </a:xfrm>
          <a:prstGeom prst="line">
            <a:avLst/>
          </a:prstGeom>
          <a:ln w="25400">
            <a:solidFill>
              <a:srgbClr val="4F7BB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7B0FF1D-E6D0-4627-6623-D8ADF43AD944}"/>
              </a:ext>
            </a:extLst>
          </p:cNvPr>
          <p:cNvCxnSpPr>
            <a:cxnSpLocks/>
          </p:cNvCxnSpPr>
          <p:nvPr/>
        </p:nvCxnSpPr>
        <p:spPr>
          <a:xfrm>
            <a:off x="1106294" y="0"/>
            <a:ext cx="0" cy="6858000"/>
          </a:xfrm>
          <a:prstGeom prst="line">
            <a:avLst/>
          </a:prstGeom>
          <a:ln>
            <a:solidFill>
              <a:srgbClr val="000000"/>
            </a:solidFill>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B0C11770-8E69-2099-57DF-2D03C655D154}"/>
              </a:ext>
            </a:extLst>
          </p:cNvPr>
          <p:cNvSpPr>
            <a:spLocks noGrp="1"/>
          </p:cNvSpPr>
          <p:nvPr>
            <p:ph type="title"/>
          </p:nvPr>
        </p:nvSpPr>
        <p:spPr>
          <a:xfrm>
            <a:off x="1106294" y="365125"/>
            <a:ext cx="10247506" cy="1325563"/>
          </a:xfrm>
        </p:spPr>
        <p:txBody>
          <a:bodyPr/>
          <a:lstStyle/>
          <a:p>
            <a:r>
              <a:rPr lang="en-US">
                <a:solidFill>
                  <a:srgbClr val="1A3668"/>
                </a:solidFill>
                <a:latin typeface="Apex New Medium" panose="02010600040501010103" pitchFamily="50" charset="0"/>
                <a:ea typeface="Apex New Medium" panose="02010600040501010103" pitchFamily="50" charset="0"/>
              </a:rPr>
              <a:t>Background/History</a:t>
            </a:r>
          </a:p>
        </p:txBody>
      </p:sp>
      <p:sp>
        <p:nvSpPr>
          <p:cNvPr id="3" name="Content Placeholder 2">
            <a:extLst>
              <a:ext uri="{FF2B5EF4-FFF2-40B4-BE49-F238E27FC236}">
                <a16:creationId xmlns:a16="http://schemas.microsoft.com/office/drawing/2014/main" id="{B96B3C2A-1C2D-7FA6-CA5C-AA982AB190E3}"/>
              </a:ext>
            </a:extLst>
          </p:cNvPr>
          <p:cNvSpPr>
            <a:spLocks noGrp="1"/>
          </p:cNvSpPr>
          <p:nvPr>
            <p:ph idx="1"/>
          </p:nvPr>
        </p:nvSpPr>
        <p:spPr>
          <a:xfrm>
            <a:off x="1106294" y="1622429"/>
            <a:ext cx="10247506" cy="4667250"/>
          </a:xfrm>
        </p:spPr>
        <p:txBody>
          <a:bodyPr>
            <a:normAutofit/>
          </a:bodyPr>
          <a:lstStyle/>
          <a:p>
            <a:r>
              <a:rPr lang="en-US">
                <a:solidFill>
                  <a:schemeClr val="accent1">
                    <a:lumMod val="50000"/>
                  </a:schemeClr>
                </a:solidFill>
              </a:rPr>
              <a:t>Lake Havasu City has also entered into Memorandums of Understanding (MOU) with the Arizona State Parks Board (1997 &amp; 2019) to exchange properties for the improvement of Lake Havasu State Park and reserve right-or-way across Parks property for a future roadway approach and second bridge. </a:t>
            </a:r>
          </a:p>
          <a:p>
            <a:endParaRPr lang="en-US">
              <a:solidFill>
                <a:schemeClr val="accent1">
                  <a:lumMod val="50000"/>
                </a:schemeClr>
              </a:solidFill>
            </a:endParaRPr>
          </a:p>
          <a:p>
            <a:endParaRPr lang="en-US">
              <a:solidFill>
                <a:schemeClr val="accent1">
                  <a:lumMod val="50000"/>
                </a:schemeClr>
              </a:solidFill>
            </a:endParaRPr>
          </a:p>
          <a:p>
            <a:endParaRPr lang="en-US">
              <a:solidFill>
                <a:schemeClr val="accent1">
                  <a:lumMod val="50000"/>
                </a:schemeClr>
              </a:solidFill>
            </a:endParaRPr>
          </a:p>
          <a:p>
            <a:endParaRPr lang="en-US"/>
          </a:p>
        </p:txBody>
      </p:sp>
      <p:pic>
        <p:nvPicPr>
          <p:cNvPr id="11" name="Picture 10" descr="A drawing of a bridge and sailboat&#10;&#10;Description automatically generated">
            <a:extLst>
              <a:ext uri="{FF2B5EF4-FFF2-40B4-BE49-F238E27FC236}">
                <a16:creationId xmlns:a16="http://schemas.microsoft.com/office/drawing/2014/main" id="{B11CF7B4-5F00-ECD5-1A1E-4F85CC5EE2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8241" y="5448746"/>
            <a:ext cx="1251117" cy="1263018"/>
          </a:xfrm>
          <a:prstGeom prst="rect">
            <a:avLst/>
          </a:prstGeom>
        </p:spPr>
      </p:pic>
      <p:pic>
        <p:nvPicPr>
          <p:cNvPr id="5" name="Picture 4">
            <a:extLst>
              <a:ext uri="{FF2B5EF4-FFF2-40B4-BE49-F238E27FC236}">
                <a16:creationId xmlns:a16="http://schemas.microsoft.com/office/drawing/2014/main" id="{CC90D837-2E38-A837-C0D4-AE0136FFAA3B}"/>
              </a:ext>
            </a:extLst>
          </p:cNvPr>
          <p:cNvPicPr>
            <a:picLocks noChangeAspect="1"/>
          </p:cNvPicPr>
          <p:nvPr/>
        </p:nvPicPr>
        <p:blipFill>
          <a:blip r:embed="rId3"/>
          <a:stretch>
            <a:fillRect/>
          </a:stretch>
        </p:blipFill>
        <p:spPr>
          <a:xfrm>
            <a:off x="2857193" y="3988239"/>
            <a:ext cx="6289963" cy="2092016"/>
          </a:xfrm>
          <a:prstGeom prst="rect">
            <a:avLst/>
          </a:prstGeom>
        </p:spPr>
      </p:pic>
    </p:spTree>
    <p:extLst>
      <p:ext uri="{BB962C8B-B14F-4D97-AF65-F5344CB8AC3E}">
        <p14:creationId xmlns:p14="http://schemas.microsoft.com/office/powerpoint/2010/main" val="4208536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3E4BEC-6EEF-8CE7-2334-5E8D803A2881}"/>
              </a:ext>
            </a:extLst>
          </p:cNvPr>
          <p:cNvSpPr/>
          <p:nvPr/>
        </p:nvSpPr>
        <p:spPr>
          <a:xfrm rot="5400000">
            <a:off x="-3017524" y="3017520"/>
            <a:ext cx="6858003" cy="822962"/>
          </a:xfrm>
          <a:prstGeom prst="rect">
            <a:avLst/>
          </a:prstGeom>
          <a:solidFill>
            <a:srgbClr val="B2C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BDAD7EC0-2FDE-5093-1B3A-199BDF8016D6}"/>
              </a:ext>
            </a:extLst>
          </p:cNvPr>
          <p:cNvCxnSpPr>
            <a:cxnSpLocks/>
          </p:cNvCxnSpPr>
          <p:nvPr/>
        </p:nvCxnSpPr>
        <p:spPr>
          <a:xfrm>
            <a:off x="952254" y="0"/>
            <a:ext cx="0" cy="6858000"/>
          </a:xfrm>
          <a:prstGeom prst="line">
            <a:avLst/>
          </a:prstGeom>
          <a:ln w="25400">
            <a:solidFill>
              <a:srgbClr val="4F7BB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7B0FF1D-E6D0-4627-6623-D8ADF43AD944}"/>
              </a:ext>
            </a:extLst>
          </p:cNvPr>
          <p:cNvCxnSpPr>
            <a:cxnSpLocks/>
          </p:cNvCxnSpPr>
          <p:nvPr/>
        </p:nvCxnSpPr>
        <p:spPr>
          <a:xfrm>
            <a:off x="1106294" y="0"/>
            <a:ext cx="0" cy="6858000"/>
          </a:xfrm>
          <a:prstGeom prst="line">
            <a:avLst/>
          </a:prstGeom>
          <a:ln>
            <a:solidFill>
              <a:srgbClr val="000000"/>
            </a:solidFill>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B0C11770-8E69-2099-57DF-2D03C655D154}"/>
              </a:ext>
            </a:extLst>
          </p:cNvPr>
          <p:cNvSpPr>
            <a:spLocks noGrp="1"/>
          </p:cNvSpPr>
          <p:nvPr>
            <p:ph type="title"/>
          </p:nvPr>
        </p:nvSpPr>
        <p:spPr>
          <a:xfrm>
            <a:off x="1106294" y="365125"/>
            <a:ext cx="10247506" cy="1325563"/>
          </a:xfrm>
        </p:spPr>
        <p:txBody>
          <a:bodyPr/>
          <a:lstStyle/>
          <a:p>
            <a:r>
              <a:rPr lang="en-US">
                <a:solidFill>
                  <a:srgbClr val="1A3668"/>
                </a:solidFill>
                <a:latin typeface="Apex New Medium" panose="02010600040501010103" pitchFamily="50" charset="0"/>
                <a:ea typeface="Apex New Medium" panose="02010600040501010103" pitchFamily="50" charset="0"/>
              </a:rPr>
              <a:t>Background/History</a:t>
            </a:r>
          </a:p>
        </p:txBody>
      </p:sp>
      <p:sp>
        <p:nvSpPr>
          <p:cNvPr id="3" name="Content Placeholder 2">
            <a:extLst>
              <a:ext uri="{FF2B5EF4-FFF2-40B4-BE49-F238E27FC236}">
                <a16:creationId xmlns:a16="http://schemas.microsoft.com/office/drawing/2014/main" id="{B96B3C2A-1C2D-7FA6-CA5C-AA982AB190E3}"/>
              </a:ext>
            </a:extLst>
          </p:cNvPr>
          <p:cNvSpPr>
            <a:spLocks noGrp="1"/>
          </p:cNvSpPr>
          <p:nvPr>
            <p:ph idx="1"/>
          </p:nvPr>
        </p:nvSpPr>
        <p:spPr>
          <a:xfrm>
            <a:off x="1106294" y="1622429"/>
            <a:ext cx="10247506" cy="4667250"/>
          </a:xfrm>
        </p:spPr>
        <p:txBody>
          <a:bodyPr>
            <a:normAutofit/>
          </a:bodyPr>
          <a:lstStyle/>
          <a:p>
            <a:r>
              <a:rPr lang="en-US">
                <a:solidFill>
                  <a:schemeClr val="accent1">
                    <a:lumMod val="50000"/>
                  </a:schemeClr>
                </a:solidFill>
              </a:rPr>
              <a:t>Lake Havasu City has also entered into an agreement (2007) with the Arizona State Land Department to obtain right-of-way for the improvement of a roadway and utilities across ASLD lands on the island. </a:t>
            </a:r>
          </a:p>
          <a:p>
            <a:endParaRPr lang="en-US">
              <a:solidFill>
                <a:schemeClr val="accent1">
                  <a:lumMod val="50000"/>
                </a:schemeClr>
              </a:solidFill>
            </a:endParaRPr>
          </a:p>
          <a:p>
            <a:endParaRPr lang="en-US">
              <a:solidFill>
                <a:schemeClr val="accent1">
                  <a:lumMod val="50000"/>
                </a:schemeClr>
              </a:solidFill>
            </a:endParaRPr>
          </a:p>
          <a:p>
            <a:endParaRPr lang="en-US">
              <a:solidFill>
                <a:schemeClr val="accent1">
                  <a:lumMod val="50000"/>
                </a:schemeClr>
              </a:solidFill>
            </a:endParaRPr>
          </a:p>
          <a:p>
            <a:endParaRPr lang="en-US"/>
          </a:p>
        </p:txBody>
      </p:sp>
      <p:pic>
        <p:nvPicPr>
          <p:cNvPr id="11" name="Picture 10" descr="A drawing of a bridge and sailboat&#10;&#10;Description automatically generated">
            <a:extLst>
              <a:ext uri="{FF2B5EF4-FFF2-40B4-BE49-F238E27FC236}">
                <a16:creationId xmlns:a16="http://schemas.microsoft.com/office/drawing/2014/main" id="{B11CF7B4-5F00-ECD5-1A1E-4F85CC5EE2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8241" y="5448746"/>
            <a:ext cx="1251117" cy="1263018"/>
          </a:xfrm>
          <a:prstGeom prst="rect">
            <a:avLst/>
          </a:prstGeom>
        </p:spPr>
      </p:pic>
      <p:pic>
        <p:nvPicPr>
          <p:cNvPr id="6" name="Picture 5">
            <a:extLst>
              <a:ext uri="{FF2B5EF4-FFF2-40B4-BE49-F238E27FC236}">
                <a16:creationId xmlns:a16="http://schemas.microsoft.com/office/drawing/2014/main" id="{FB884751-C528-F5EC-68E5-60F10029D1A6}"/>
              </a:ext>
            </a:extLst>
          </p:cNvPr>
          <p:cNvPicPr>
            <a:picLocks noChangeAspect="1"/>
          </p:cNvPicPr>
          <p:nvPr/>
        </p:nvPicPr>
        <p:blipFill>
          <a:blip r:embed="rId3"/>
          <a:stretch>
            <a:fillRect/>
          </a:stretch>
        </p:blipFill>
        <p:spPr>
          <a:xfrm>
            <a:off x="2918691" y="3151697"/>
            <a:ext cx="6219843" cy="2519430"/>
          </a:xfrm>
          <a:prstGeom prst="rect">
            <a:avLst/>
          </a:prstGeom>
        </p:spPr>
      </p:pic>
    </p:spTree>
    <p:extLst>
      <p:ext uri="{BB962C8B-B14F-4D97-AF65-F5344CB8AC3E}">
        <p14:creationId xmlns:p14="http://schemas.microsoft.com/office/powerpoint/2010/main" val="1101810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F07AA11-B1C2-9B98-01A0-A416D2BC8A59}"/>
              </a:ext>
            </a:extLst>
          </p:cNvPr>
          <p:cNvSpPr/>
          <p:nvPr/>
        </p:nvSpPr>
        <p:spPr>
          <a:xfrm rot="5400000">
            <a:off x="-3017524" y="3017520"/>
            <a:ext cx="6858003" cy="822962"/>
          </a:xfrm>
          <a:prstGeom prst="rect">
            <a:avLst/>
          </a:prstGeom>
          <a:solidFill>
            <a:srgbClr val="B2C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E544DA07-9AA7-5BEC-0763-8BBCCAD68B94}"/>
              </a:ext>
            </a:extLst>
          </p:cNvPr>
          <p:cNvCxnSpPr>
            <a:cxnSpLocks/>
          </p:cNvCxnSpPr>
          <p:nvPr/>
        </p:nvCxnSpPr>
        <p:spPr>
          <a:xfrm>
            <a:off x="952254" y="0"/>
            <a:ext cx="0" cy="6858000"/>
          </a:xfrm>
          <a:prstGeom prst="line">
            <a:avLst/>
          </a:prstGeom>
          <a:ln w="25400">
            <a:solidFill>
              <a:srgbClr val="4F7BB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0168263-695F-05B5-9BB9-23BA80D3201B}"/>
              </a:ext>
            </a:extLst>
          </p:cNvPr>
          <p:cNvCxnSpPr>
            <a:cxnSpLocks/>
          </p:cNvCxnSpPr>
          <p:nvPr/>
        </p:nvCxnSpPr>
        <p:spPr>
          <a:xfrm>
            <a:off x="1106294" y="0"/>
            <a:ext cx="0" cy="6858000"/>
          </a:xfrm>
          <a:prstGeom prst="line">
            <a:avLst/>
          </a:prstGeom>
          <a:ln>
            <a:solidFill>
              <a:srgbClr val="000000"/>
            </a:solidFill>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D802A181-E314-ACED-109D-B5D62DCE56FD}"/>
              </a:ext>
            </a:extLst>
          </p:cNvPr>
          <p:cNvSpPr>
            <a:spLocks noGrp="1"/>
          </p:cNvSpPr>
          <p:nvPr>
            <p:ph type="title"/>
          </p:nvPr>
        </p:nvSpPr>
        <p:spPr>
          <a:xfrm>
            <a:off x="1106294" y="365125"/>
            <a:ext cx="10247506" cy="1325563"/>
          </a:xfrm>
        </p:spPr>
        <p:txBody>
          <a:bodyPr/>
          <a:lstStyle/>
          <a:p>
            <a:r>
              <a:rPr lang="en-US">
                <a:solidFill>
                  <a:srgbClr val="1A3668"/>
                </a:solidFill>
                <a:latin typeface="Apex New Medium" panose="02010600040501010103" pitchFamily="50" charset="0"/>
                <a:ea typeface="Apex New Medium" panose="02010600040501010103" pitchFamily="50" charset="0"/>
              </a:rPr>
              <a:t>Second Bridge Feasibility Study Purpose</a:t>
            </a:r>
          </a:p>
        </p:txBody>
      </p:sp>
      <p:sp>
        <p:nvSpPr>
          <p:cNvPr id="3" name="Content Placeholder 2">
            <a:extLst>
              <a:ext uri="{FF2B5EF4-FFF2-40B4-BE49-F238E27FC236}">
                <a16:creationId xmlns:a16="http://schemas.microsoft.com/office/drawing/2014/main" id="{0A88BC5E-AC0A-1AED-4656-EA7B16640553}"/>
              </a:ext>
            </a:extLst>
          </p:cNvPr>
          <p:cNvSpPr>
            <a:spLocks noGrp="1"/>
          </p:cNvSpPr>
          <p:nvPr>
            <p:ph idx="1"/>
          </p:nvPr>
        </p:nvSpPr>
        <p:spPr>
          <a:xfrm>
            <a:off x="1106294" y="1825625"/>
            <a:ext cx="10247506" cy="4351338"/>
          </a:xfrm>
        </p:spPr>
        <p:txBody>
          <a:bodyPr>
            <a:normAutofit/>
          </a:bodyPr>
          <a:lstStyle/>
          <a:p>
            <a:r>
              <a:rPr lang="en-US" sz="3200" i="1">
                <a:solidFill>
                  <a:schemeClr val="accent1">
                    <a:lumMod val="50000"/>
                  </a:schemeClr>
                </a:solidFill>
              </a:rPr>
              <a:t>To meet the legislative requirements of SB 1722 (55</a:t>
            </a:r>
            <a:r>
              <a:rPr lang="en-US" sz="3200" i="1" baseline="30000">
                <a:solidFill>
                  <a:schemeClr val="accent1">
                    <a:lumMod val="50000"/>
                  </a:schemeClr>
                </a:solidFill>
              </a:rPr>
              <a:t>th</a:t>
            </a:r>
            <a:r>
              <a:rPr lang="en-US" sz="3200" i="1">
                <a:solidFill>
                  <a:schemeClr val="accent1">
                    <a:lumMod val="50000"/>
                  </a:schemeClr>
                </a:solidFill>
              </a:rPr>
              <a:t> Legislature) by conducting a feasibility study to analyze and recommend preliminary design options and cost estimates for a second bridge and roadway approaches in advance of the design and construction of these improvements, as authorized and funded by the Arizona Legislature. </a:t>
            </a:r>
          </a:p>
        </p:txBody>
      </p:sp>
      <p:pic>
        <p:nvPicPr>
          <p:cNvPr id="11" name="Picture 10" descr="A drawing of a bridge and sailboat&#10;&#10;Description automatically generated">
            <a:extLst>
              <a:ext uri="{FF2B5EF4-FFF2-40B4-BE49-F238E27FC236}">
                <a16:creationId xmlns:a16="http://schemas.microsoft.com/office/drawing/2014/main" id="{D5423FC5-94DB-FFB6-1F65-E8C709070D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8241" y="5448746"/>
            <a:ext cx="1251117" cy="1263018"/>
          </a:xfrm>
          <a:prstGeom prst="rect">
            <a:avLst/>
          </a:prstGeom>
        </p:spPr>
      </p:pic>
    </p:spTree>
    <p:extLst>
      <p:ext uri="{BB962C8B-B14F-4D97-AF65-F5344CB8AC3E}">
        <p14:creationId xmlns:p14="http://schemas.microsoft.com/office/powerpoint/2010/main" val="2450391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4B49EC9-6586-F2B1-6C8B-C8954D7427CD}"/>
              </a:ext>
            </a:extLst>
          </p:cNvPr>
          <p:cNvSpPr/>
          <p:nvPr/>
        </p:nvSpPr>
        <p:spPr>
          <a:xfrm rot="5400000">
            <a:off x="-3017524" y="3017520"/>
            <a:ext cx="6858003" cy="822962"/>
          </a:xfrm>
          <a:prstGeom prst="rect">
            <a:avLst/>
          </a:prstGeom>
          <a:solidFill>
            <a:srgbClr val="B2C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89D7EC53-D32C-3462-CD17-119AED778B03}"/>
              </a:ext>
            </a:extLst>
          </p:cNvPr>
          <p:cNvCxnSpPr>
            <a:cxnSpLocks/>
          </p:cNvCxnSpPr>
          <p:nvPr/>
        </p:nvCxnSpPr>
        <p:spPr>
          <a:xfrm>
            <a:off x="952254" y="0"/>
            <a:ext cx="0" cy="6858000"/>
          </a:xfrm>
          <a:prstGeom prst="line">
            <a:avLst/>
          </a:prstGeom>
          <a:ln w="25400">
            <a:solidFill>
              <a:srgbClr val="4F7BB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092B871-E3D7-3EDB-78EA-BF96DC7928DE}"/>
              </a:ext>
            </a:extLst>
          </p:cNvPr>
          <p:cNvCxnSpPr>
            <a:cxnSpLocks/>
          </p:cNvCxnSpPr>
          <p:nvPr/>
        </p:nvCxnSpPr>
        <p:spPr>
          <a:xfrm>
            <a:off x="1106294" y="0"/>
            <a:ext cx="0" cy="6858000"/>
          </a:xfrm>
          <a:prstGeom prst="line">
            <a:avLst/>
          </a:prstGeom>
          <a:ln>
            <a:solidFill>
              <a:srgbClr val="000000"/>
            </a:solidFill>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AD9B4CDC-4BB7-F394-2AA4-25CCF420AADC}"/>
              </a:ext>
            </a:extLst>
          </p:cNvPr>
          <p:cNvSpPr>
            <a:spLocks noGrp="1"/>
          </p:cNvSpPr>
          <p:nvPr>
            <p:ph type="title"/>
          </p:nvPr>
        </p:nvSpPr>
        <p:spPr>
          <a:xfrm>
            <a:off x="1106293" y="365125"/>
            <a:ext cx="10531521" cy="1325563"/>
          </a:xfrm>
        </p:spPr>
        <p:txBody>
          <a:bodyPr>
            <a:normAutofit/>
          </a:bodyPr>
          <a:lstStyle/>
          <a:p>
            <a:r>
              <a:rPr lang="en-US" sz="4000">
                <a:solidFill>
                  <a:srgbClr val="1A3668"/>
                </a:solidFill>
                <a:latin typeface="Apex New Medium" panose="02010600040501010103" pitchFamily="50" charset="0"/>
                <a:ea typeface="Apex New Medium" panose="02010600040501010103" pitchFamily="50" charset="0"/>
              </a:rPr>
              <a:t>Second Bridge Feasibility Study Considerations</a:t>
            </a:r>
          </a:p>
        </p:txBody>
      </p:sp>
      <p:sp>
        <p:nvSpPr>
          <p:cNvPr id="3" name="Content Placeholder 2">
            <a:extLst>
              <a:ext uri="{FF2B5EF4-FFF2-40B4-BE49-F238E27FC236}">
                <a16:creationId xmlns:a16="http://schemas.microsoft.com/office/drawing/2014/main" id="{EDCF333A-DC54-2359-5B92-F74C9D1489A9}"/>
              </a:ext>
            </a:extLst>
          </p:cNvPr>
          <p:cNvSpPr>
            <a:spLocks noGrp="1"/>
          </p:cNvSpPr>
          <p:nvPr>
            <p:ph idx="1"/>
          </p:nvPr>
        </p:nvSpPr>
        <p:spPr>
          <a:xfrm>
            <a:off x="1106292" y="1576251"/>
            <a:ext cx="10247507" cy="4916624"/>
          </a:xfrm>
        </p:spPr>
        <p:txBody>
          <a:bodyPr>
            <a:normAutofit fontScale="92500" lnSpcReduction="20000"/>
          </a:bodyPr>
          <a:lstStyle/>
          <a:p>
            <a:r>
              <a:rPr lang="en-US">
                <a:solidFill>
                  <a:srgbClr val="1A3668"/>
                </a:solidFill>
              </a:rPr>
              <a:t>Enhance Public Safety including identification of an emergency evacuation route</a:t>
            </a:r>
          </a:p>
          <a:p>
            <a:r>
              <a:rPr lang="en-US">
                <a:solidFill>
                  <a:srgbClr val="1A3668"/>
                </a:solidFill>
              </a:rPr>
              <a:t>Improve Traffic Operations/Reduce Congestion at Peak Periods</a:t>
            </a:r>
          </a:p>
          <a:p>
            <a:r>
              <a:rPr lang="en-US">
                <a:solidFill>
                  <a:srgbClr val="1A3668"/>
                </a:solidFill>
              </a:rPr>
              <a:t>Develop, analyze and report on roadway and bridge alternative concepts, including:</a:t>
            </a:r>
          </a:p>
          <a:p>
            <a:pPr marL="684213" indent="174625"/>
            <a:r>
              <a:rPr lang="en-US" sz="2400" i="1">
                <a:solidFill>
                  <a:srgbClr val="1A3668"/>
                </a:solidFill>
              </a:rPr>
              <a:t>Bridge Structure Type/Architecture</a:t>
            </a:r>
          </a:p>
          <a:p>
            <a:pPr marL="684213" indent="174625"/>
            <a:r>
              <a:rPr lang="en-US" sz="2400" i="1">
                <a:solidFill>
                  <a:srgbClr val="1A3668"/>
                </a:solidFill>
              </a:rPr>
              <a:t>Roadway Approach Concepts/Alternatives</a:t>
            </a:r>
          </a:p>
          <a:p>
            <a:pPr marL="684213" indent="174625"/>
            <a:r>
              <a:rPr lang="en-US" sz="2400" i="1">
                <a:solidFill>
                  <a:srgbClr val="1A3668"/>
                </a:solidFill>
              </a:rPr>
              <a:t>Bridgewater Channel Impacts</a:t>
            </a:r>
          </a:p>
          <a:p>
            <a:pPr marL="684213" indent="174625"/>
            <a:r>
              <a:rPr lang="en-US" sz="2400" i="1">
                <a:solidFill>
                  <a:srgbClr val="1A3668"/>
                </a:solidFill>
              </a:rPr>
              <a:t>Public/Stakeholder Input</a:t>
            </a:r>
          </a:p>
          <a:p>
            <a:pPr marL="684213" indent="174625"/>
            <a:r>
              <a:rPr lang="en-US" sz="2400" i="1">
                <a:solidFill>
                  <a:srgbClr val="1A3668"/>
                </a:solidFill>
              </a:rPr>
              <a:t>Environmental Overview (high level) </a:t>
            </a:r>
          </a:p>
          <a:p>
            <a:pPr marL="684213" indent="174625"/>
            <a:r>
              <a:rPr lang="en-US" sz="2400" i="1">
                <a:solidFill>
                  <a:srgbClr val="1A3668"/>
                </a:solidFill>
              </a:rPr>
              <a:t>Utility Conflicts</a:t>
            </a:r>
          </a:p>
          <a:p>
            <a:pPr marL="684213" indent="174625"/>
            <a:r>
              <a:rPr lang="en-US" sz="2400" i="1">
                <a:solidFill>
                  <a:srgbClr val="1A3668"/>
                </a:solidFill>
              </a:rPr>
              <a:t>Minimize Impacts to Adjacent Property Owners</a:t>
            </a:r>
          </a:p>
          <a:p>
            <a:pPr marL="684213" indent="174625"/>
            <a:r>
              <a:rPr lang="en-US" sz="2400" i="1">
                <a:solidFill>
                  <a:srgbClr val="1A3668"/>
                </a:solidFill>
              </a:rPr>
              <a:t>Multimodal Operations/Infrastructure </a:t>
            </a:r>
          </a:p>
        </p:txBody>
      </p:sp>
      <p:pic>
        <p:nvPicPr>
          <p:cNvPr id="11" name="Picture 10" descr="A drawing of a bridge and sailboat&#10;&#10;Description automatically generated">
            <a:extLst>
              <a:ext uri="{FF2B5EF4-FFF2-40B4-BE49-F238E27FC236}">
                <a16:creationId xmlns:a16="http://schemas.microsoft.com/office/drawing/2014/main" id="{D2D6985E-FCE7-976E-BEDA-5B7E82001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8241" y="5448746"/>
            <a:ext cx="1251117" cy="1263018"/>
          </a:xfrm>
          <a:prstGeom prst="rect">
            <a:avLst/>
          </a:prstGeom>
        </p:spPr>
      </p:pic>
    </p:spTree>
    <p:extLst>
      <p:ext uri="{BB962C8B-B14F-4D97-AF65-F5344CB8AC3E}">
        <p14:creationId xmlns:p14="http://schemas.microsoft.com/office/powerpoint/2010/main" val="734307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2DE42D-F398-1F55-0D2A-71B4638B88F1}"/>
              </a:ext>
            </a:extLst>
          </p:cNvPr>
          <p:cNvSpPr/>
          <p:nvPr/>
        </p:nvSpPr>
        <p:spPr>
          <a:xfrm rot="5400000">
            <a:off x="-3017524" y="3017520"/>
            <a:ext cx="6858003" cy="822962"/>
          </a:xfrm>
          <a:prstGeom prst="rect">
            <a:avLst/>
          </a:prstGeom>
          <a:solidFill>
            <a:srgbClr val="B2C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05C98778-EA21-65EE-4D7C-F100269E7366}"/>
              </a:ext>
            </a:extLst>
          </p:cNvPr>
          <p:cNvCxnSpPr>
            <a:cxnSpLocks/>
          </p:cNvCxnSpPr>
          <p:nvPr/>
        </p:nvCxnSpPr>
        <p:spPr>
          <a:xfrm>
            <a:off x="952254" y="0"/>
            <a:ext cx="0" cy="6858000"/>
          </a:xfrm>
          <a:prstGeom prst="line">
            <a:avLst/>
          </a:prstGeom>
          <a:ln w="25400">
            <a:solidFill>
              <a:srgbClr val="4F7BB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4CA288C-ABEB-B72A-F11F-D3ED2E1381CB}"/>
              </a:ext>
            </a:extLst>
          </p:cNvPr>
          <p:cNvCxnSpPr>
            <a:cxnSpLocks/>
          </p:cNvCxnSpPr>
          <p:nvPr/>
        </p:nvCxnSpPr>
        <p:spPr>
          <a:xfrm>
            <a:off x="1106294" y="0"/>
            <a:ext cx="0" cy="6858000"/>
          </a:xfrm>
          <a:prstGeom prst="line">
            <a:avLst/>
          </a:prstGeom>
          <a:ln>
            <a:solidFill>
              <a:srgbClr val="000000"/>
            </a:solidFill>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EFCAADBA-24E6-BD95-E87D-87EB614B717D}"/>
              </a:ext>
            </a:extLst>
          </p:cNvPr>
          <p:cNvSpPr>
            <a:spLocks noGrp="1"/>
          </p:cNvSpPr>
          <p:nvPr>
            <p:ph type="title"/>
          </p:nvPr>
        </p:nvSpPr>
        <p:spPr>
          <a:xfrm>
            <a:off x="1106294" y="14153"/>
            <a:ext cx="10247506" cy="1325563"/>
          </a:xfrm>
        </p:spPr>
        <p:txBody>
          <a:bodyPr/>
          <a:lstStyle/>
          <a:p>
            <a:r>
              <a:rPr lang="en-US">
                <a:solidFill>
                  <a:srgbClr val="1A3668"/>
                </a:solidFill>
                <a:latin typeface="Apex New Medium" panose="02010600040501010103" pitchFamily="50" charset="0"/>
                <a:ea typeface="Apex New Medium" panose="02010600040501010103" pitchFamily="50" charset="0"/>
              </a:rPr>
              <a:t>Study Area Components</a:t>
            </a:r>
          </a:p>
        </p:txBody>
      </p:sp>
      <p:pic>
        <p:nvPicPr>
          <p:cNvPr id="11" name="Picture 10" descr="A drawing of a bridge and sailboat&#10;&#10;Description automatically generated">
            <a:extLst>
              <a:ext uri="{FF2B5EF4-FFF2-40B4-BE49-F238E27FC236}">
                <a16:creationId xmlns:a16="http://schemas.microsoft.com/office/drawing/2014/main" id="{3E532C09-B19C-BF27-1176-9B75184145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8241" y="5448746"/>
            <a:ext cx="1251117" cy="1263018"/>
          </a:xfrm>
          <a:prstGeom prst="rect">
            <a:avLst/>
          </a:prstGeom>
        </p:spPr>
      </p:pic>
      <p:grpSp>
        <p:nvGrpSpPr>
          <p:cNvPr id="13" name="Group 12">
            <a:extLst>
              <a:ext uri="{FF2B5EF4-FFF2-40B4-BE49-F238E27FC236}">
                <a16:creationId xmlns:a16="http://schemas.microsoft.com/office/drawing/2014/main" id="{28180426-05E7-8303-B907-ED5536C5AACF}"/>
              </a:ext>
            </a:extLst>
          </p:cNvPr>
          <p:cNvGrpSpPr/>
          <p:nvPr/>
        </p:nvGrpSpPr>
        <p:grpSpPr>
          <a:xfrm>
            <a:off x="1487096" y="999134"/>
            <a:ext cx="4202565" cy="6407463"/>
            <a:chOff x="1487096" y="999134"/>
            <a:chExt cx="4202565" cy="6407463"/>
          </a:xfrm>
        </p:grpSpPr>
        <p:pic>
          <p:nvPicPr>
            <p:cNvPr id="20" name="Picture 19" descr="A map with blue circles and green dots&#10;&#10;Description automatically generated with medium confidence">
              <a:extLst>
                <a:ext uri="{FF2B5EF4-FFF2-40B4-BE49-F238E27FC236}">
                  <a16:creationId xmlns:a16="http://schemas.microsoft.com/office/drawing/2014/main" id="{19547312-39C8-10AE-E060-FBC612B5BFCA}"/>
                </a:ext>
              </a:extLst>
            </p:cNvPr>
            <p:cNvPicPr>
              <a:picLocks noChangeAspect="1"/>
            </p:cNvPicPr>
            <p:nvPr/>
          </p:nvPicPr>
          <p:blipFill rotWithShape="1">
            <a:blip r:embed="rId3">
              <a:extLst>
                <a:ext uri="{28A0092B-C50C-407E-A947-70E740481C1C}">
                  <a14:useLocalDpi xmlns:a14="http://schemas.microsoft.com/office/drawing/2010/main" val="0"/>
                </a:ext>
              </a:extLst>
            </a:blip>
            <a:srcRect l="18385" t="13928" r="15651" b="8351"/>
            <a:stretch/>
          </p:blipFill>
          <p:spPr>
            <a:xfrm>
              <a:off x="1487096" y="999134"/>
              <a:ext cx="4202565" cy="6407463"/>
            </a:xfrm>
            <a:prstGeom prst="rect">
              <a:avLst/>
            </a:prstGeom>
          </p:spPr>
        </p:pic>
        <p:sp>
          <p:nvSpPr>
            <p:cNvPr id="6" name="TextBox 5">
              <a:extLst>
                <a:ext uri="{FF2B5EF4-FFF2-40B4-BE49-F238E27FC236}">
                  <a16:creationId xmlns:a16="http://schemas.microsoft.com/office/drawing/2014/main" id="{7A970A15-5DF4-6A71-9692-EC12C481ABB3}"/>
                </a:ext>
              </a:extLst>
            </p:cNvPr>
            <p:cNvSpPr txBox="1"/>
            <p:nvPr/>
          </p:nvSpPr>
          <p:spPr>
            <a:xfrm>
              <a:off x="4000741" y="2610215"/>
              <a:ext cx="1191352" cy="246221"/>
            </a:xfrm>
            <a:prstGeom prst="rect">
              <a:avLst/>
            </a:prstGeom>
            <a:noFill/>
          </p:spPr>
          <p:txBody>
            <a:bodyPr wrap="square" rtlCol="0">
              <a:spAutoFit/>
            </a:bodyPr>
            <a:lstStyle/>
            <a:p>
              <a:r>
                <a:rPr lang="en-US" sz="1000" b="1">
                  <a:latin typeface="Myriad Pro" panose="020B0503030403020204" pitchFamily="34" charset="0"/>
                  <a:ea typeface="Tahoma" panose="020B0604030504040204" pitchFamily="34" charset="0"/>
                  <a:cs typeface="Tahoma" panose="020B0604030504040204" pitchFamily="34" charset="0"/>
                </a:rPr>
                <a:t>US 95 Connection</a:t>
              </a:r>
            </a:p>
          </p:txBody>
        </p:sp>
        <p:sp>
          <p:nvSpPr>
            <p:cNvPr id="7" name="TextBox 6">
              <a:extLst>
                <a:ext uri="{FF2B5EF4-FFF2-40B4-BE49-F238E27FC236}">
                  <a16:creationId xmlns:a16="http://schemas.microsoft.com/office/drawing/2014/main" id="{D089633E-A248-24B1-9319-2EA310567E0B}"/>
                </a:ext>
              </a:extLst>
            </p:cNvPr>
            <p:cNvSpPr txBox="1"/>
            <p:nvPr/>
          </p:nvSpPr>
          <p:spPr>
            <a:xfrm>
              <a:off x="3511909" y="4126935"/>
              <a:ext cx="1295547" cy="246221"/>
            </a:xfrm>
            <a:prstGeom prst="rect">
              <a:avLst/>
            </a:prstGeom>
            <a:noFill/>
          </p:spPr>
          <p:txBody>
            <a:bodyPr wrap="none" rtlCol="0">
              <a:spAutoFit/>
            </a:bodyPr>
            <a:lstStyle/>
            <a:p>
              <a:r>
                <a:rPr lang="en-US" sz="1000" b="1">
                  <a:latin typeface="Myriad Pro" panose="020B0503030403020204" pitchFamily="34" charset="0"/>
                  <a:ea typeface="Tahoma" panose="020B0604030504040204" pitchFamily="34" charset="0"/>
                  <a:cs typeface="Tahoma" panose="020B0604030504040204" pitchFamily="34" charset="0"/>
                </a:rPr>
                <a:t>Roadway Approach</a:t>
              </a:r>
            </a:p>
          </p:txBody>
        </p:sp>
        <p:sp>
          <p:nvSpPr>
            <p:cNvPr id="12" name="TextBox 11">
              <a:extLst>
                <a:ext uri="{FF2B5EF4-FFF2-40B4-BE49-F238E27FC236}">
                  <a16:creationId xmlns:a16="http://schemas.microsoft.com/office/drawing/2014/main" id="{3E9BAFD1-16EF-A033-DE7B-0D981A60B9F3}"/>
                </a:ext>
              </a:extLst>
            </p:cNvPr>
            <p:cNvSpPr txBox="1"/>
            <p:nvPr/>
          </p:nvSpPr>
          <p:spPr>
            <a:xfrm>
              <a:off x="3189450" y="5187847"/>
              <a:ext cx="1189749" cy="400110"/>
            </a:xfrm>
            <a:prstGeom prst="rect">
              <a:avLst/>
            </a:prstGeom>
            <a:noFill/>
          </p:spPr>
          <p:txBody>
            <a:bodyPr wrap="none" rtlCol="0">
              <a:spAutoFit/>
            </a:bodyPr>
            <a:lstStyle/>
            <a:p>
              <a:r>
                <a:rPr lang="en-US" sz="1000" b="1">
                  <a:latin typeface="Myriad Pro" panose="020B0503030403020204" pitchFamily="34" charset="0"/>
                  <a:ea typeface="Tahoma" panose="020B0604030504040204" pitchFamily="34" charset="0"/>
                  <a:cs typeface="Tahoma" panose="020B0604030504040204" pitchFamily="34" charset="0"/>
                </a:rPr>
                <a:t>Bridge Crossing +</a:t>
              </a:r>
            </a:p>
            <a:p>
              <a:r>
                <a:rPr lang="en-US" sz="1000" b="1">
                  <a:latin typeface="Myriad Pro" panose="020B0503030403020204" pitchFamily="34" charset="0"/>
                  <a:ea typeface="Tahoma" panose="020B0604030504040204" pitchFamily="34" charset="0"/>
                  <a:cs typeface="Tahoma" panose="020B0604030504040204" pitchFamily="34" charset="0"/>
                </a:rPr>
                <a:t>Island Roadway</a:t>
              </a:r>
            </a:p>
          </p:txBody>
        </p:sp>
      </p:grpSp>
      <p:sp>
        <p:nvSpPr>
          <p:cNvPr id="5" name="Content Placeholder 2">
            <a:extLst>
              <a:ext uri="{FF2B5EF4-FFF2-40B4-BE49-F238E27FC236}">
                <a16:creationId xmlns:a16="http://schemas.microsoft.com/office/drawing/2014/main" id="{B03945D0-D7F5-48E3-72C2-174ED03C93B4}"/>
              </a:ext>
            </a:extLst>
          </p:cNvPr>
          <p:cNvSpPr>
            <a:spLocks noGrp="1"/>
          </p:cNvSpPr>
          <p:nvPr>
            <p:ph idx="1"/>
          </p:nvPr>
        </p:nvSpPr>
        <p:spPr>
          <a:xfrm>
            <a:off x="5885876" y="1133060"/>
            <a:ext cx="5467923" cy="5578703"/>
          </a:xfrm>
        </p:spPr>
        <p:txBody>
          <a:bodyPr/>
          <a:lstStyle/>
          <a:p>
            <a:r>
              <a:rPr lang="en-US">
                <a:solidFill>
                  <a:srgbClr val="1A3668"/>
                </a:solidFill>
              </a:rPr>
              <a:t>US 95 Connection</a:t>
            </a:r>
          </a:p>
          <a:p>
            <a:pPr lvl="1"/>
            <a:r>
              <a:rPr lang="en-US">
                <a:solidFill>
                  <a:srgbClr val="1A3668"/>
                </a:solidFill>
              </a:rPr>
              <a:t>Palo Verde Blvd.</a:t>
            </a:r>
          </a:p>
          <a:p>
            <a:pPr lvl="1"/>
            <a:r>
              <a:rPr lang="en-US">
                <a:solidFill>
                  <a:srgbClr val="1A3668"/>
                </a:solidFill>
              </a:rPr>
              <a:t>Willow Wash</a:t>
            </a:r>
          </a:p>
          <a:p>
            <a:pPr lvl="1"/>
            <a:r>
              <a:rPr lang="en-US">
                <a:solidFill>
                  <a:srgbClr val="1A3668"/>
                </a:solidFill>
              </a:rPr>
              <a:t>Paseo del Sol Ave. </a:t>
            </a:r>
          </a:p>
          <a:p>
            <a:r>
              <a:rPr lang="en-US">
                <a:solidFill>
                  <a:srgbClr val="1A3668"/>
                </a:solidFill>
              </a:rPr>
              <a:t>Roadway Approach</a:t>
            </a:r>
          </a:p>
          <a:p>
            <a:pPr lvl="1"/>
            <a:r>
              <a:rPr lang="en-US">
                <a:solidFill>
                  <a:srgbClr val="1A3668"/>
                </a:solidFill>
              </a:rPr>
              <a:t>Transition area; existing roadways to new roadway alignment</a:t>
            </a:r>
          </a:p>
          <a:p>
            <a:r>
              <a:rPr lang="en-US">
                <a:solidFill>
                  <a:srgbClr val="1A3668"/>
                </a:solidFill>
              </a:rPr>
              <a:t>Bridge Crossing + Island Roadway</a:t>
            </a:r>
          </a:p>
          <a:p>
            <a:pPr lvl="1"/>
            <a:r>
              <a:rPr lang="en-US">
                <a:solidFill>
                  <a:srgbClr val="1A3668"/>
                </a:solidFill>
              </a:rPr>
              <a:t>Bridgewater Channel bridge crossing </a:t>
            </a:r>
          </a:p>
          <a:p>
            <a:pPr lvl="1"/>
            <a:r>
              <a:rPr lang="en-US">
                <a:solidFill>
                  <a:srgbClr val="1A3668"/>
                </a:solidFill>
              </a:rPr>
              <a:t>New island roadway alignment and connection to McCulloch Blvd.  </a:t>
            </a:r>
          </a:p>
        </p:txBody>
      </p:sp>
    </p:spTree>
    <p:extLst>
      <p:ext uri="{BB962C8B-B14F-4D97-AF65-F5344CB8AC3E}">
        <p14:creationId xmlns:p14="http://schemas.microsoft.com/office/powerpoint/2010/main" val="16579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6C0777A2615F74DAFF61538841FA6AB" ma:contentTypeVersion="14" ma:contentTypeDescription="Create a new document." ma:contentTypeScope="" ma:versionID="1c6a072874f0d0511daff8092e3eb057">
  <xsd:schema xmlns:xsd="http://www.w3.org/2001/XMLSchema" xmlns:xs="http://www.w3.org/2001/XMLSchema" xmlns:p="http://schemas.microsoft.com/office/2006/metadata/properties" xmlns:ns2="3d1b6d96-ba3a-4c73-8491-21fe944f10fe" xmlns:ns3="aa689018-36f7-4808-a34f-a6562a0cebe0" targetNamespace="http://schemas.microsoft.com/office/2006/metadata/properties" ma:root="true" ma:fieldsID="f1ed30ac29077cd245a34d031df790d5" ns2:_="" ns3:_="">
    <xsd:import namespace="3d1b6d96-ba3a-4c73-8491-21fe944f10fe"/>
    <xsd:import namespace="aa689018-36f7-4808-a34f-a6562a0cebe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1b6d96-ba3a-4c73-8491-21fe944f10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ec331c6f-9f67-492c-b097-0046b48c9d78"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689018-36f7-4808-a34f-a6562a0cebe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17a80883-cb2b-4334-ad7c-2a2cb6de7576}" ma:internalName="TaxCatchAll" ma:showField="CatchAllData" ma:web="aa689018-36f7-4808-a34f-a6562a0ceb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d1b6d96-ba3a-4c73-8491-21fe944f10fe">
      <Terms xmlns="http://schemas.microsoft.com/office/infopath/2007/PartnerControls"/>
    </lcf76f155ced4ddcb4097134ff3c332f>
    <TaxCatchAll xmlns="aa689018-36f7-4808-a34f-a6562a0cebe0" xsi:nil="true"/>
  </documentManagement>
</p:properties>
</file>

<file path=customXml/itemProps1.xml><?xml version="1.0" encoding="utf-8"?>
<ds:datastoreItem xmlns:ds="http://schemas.openxmlformats.org/officeDocument/2006/customXml" ds:itemID="{708A1591-31E3-42DB-BDCB-95F8DC67728F}">
  <ds:schemaRefs>
    <ds:schemaRef ds:uri="http://schemas.microsoft.com/sharepoint/v3/contenttype/forms"/>
  </ds:schemaRefs>
</ds:datastoreItem>
</file>

<file path=customXml/itemProps2.xml><?xml version="1.0" encoding="utf-8"?>
<ds:datastoreItem xmlns:ds="http://schemas.openxmlformats.org/officeDocument/2006/customXml" ds:itemID="{547140DB-A730-4D6E-9792-141B0639C7CA}">
  <ds:schemaRefs>
    <ds:schemaRef ds:uri="3d1b6d96-ba3a-4c73-8491-21fe944f10fe"/>
    <ds:schemaRef ds:uri="aa689018-36f7-4808-a34f-a6562a0ceb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34BCCE9-B0CD-4EEE-AFF2-631561C8BB78}">
  <ds:schemaRefs>
    <ds:schemaRef ds:uri="3d1b6d96-ba3a-4c73-8491-21fe944f10fe"/>
    <ds:schemaRef ds:uri="aa689018-36f7-4808-a34f-a6562a0cebe0"/>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759</Words>
  <Application>Microsoft Office PowerPoint</Application>
  <PresentationFormat>Widescreen</PresentationFormat>
  <Paragraphs>92</Paragraphs>
  <Slides>13</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Apex New Book</vt:lpstr>
      <vt:lpstr>Apex New Heavy</vt:lpstr>
      <vt:lpstr>Apex New Medium</vt:lpstr>
      <vt:lpstr>Arial</vt:lpstr>
      <vt:lpstr>Arial Narrow</vt:lpstr>
      <vt:lpstr>Calibri</vt:lpstr>
      <vt:lpstr>Calibri Light</vt:lpstr>
      <vt:lpstr>Myriad Pro</vt:lpstr>
      <vt:lpstr>Segoe Condensed</vt:lpstr>
      <vt:lpstr>Office Theme</vt:lpstr>
      <vt:lpstr>Public Open House Meeting </vt:lpstr>
      <vt:lpstr>Introduction</vt:lpstr>
      <vt:lpstr>PowerPoint Presentation</vt:lpstr>
      <vt:lpstr>Background/History</vt:lpstr>
      <vt:lpstr>Background/History</vt:lpstr>
      <vt:lpstr>Background/History</vt:lpstr>
      <vt:lpstr>Second Bridge Feasibility Study Purpose</vt:lpstr>
      <vt:lpstr>Second Bridge Feasibility Study Considerations</vt:lpstr>
      <vt:lpstr>Study Area Components</vt:lpstr>
      <vt:lpstr>Second Bridge Feasibility Study Process</vt:lpstr>
      <vt:lpstr>Group Feedback &amp; Discussion</vt:lpstr>
      <vt:lpstr>Second Bridge Feasibility Study: Next Steps </vt:lpstr>
      <vt:lpstr>Second Bridge Feasibility Study</vt:lpstr>
    </vt:vector>
  </TitlesOfParts>
  <Company>Michael Baker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Lake Havasu Second Bridge Feasibility Study</dc:title>
  <dc:creator>Allen, Zsalina</dc:creator>
  <cp:lastModifiedBy>Kugler, Kevin</cp:lastModifiedBy>
  <cp:revision>1</cp:revision>
  <dcterms:created xsi:type="dcterms:W3CDTF">2024-01-16T21:30:52Z</dcterms:created>
  <dcterms:modified xsi:type="dcterms:W3CDTF">2024-01-24T13:57:44Z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0x01010086C0777A2615F74DAFF61538841FA6AB</vt:lpwstr>
  </property>
  <property fmtid="{D5CDD505-2E9C-101B-9397-08002B2CF9AE}" pid="3" name="MediaServiceImageTags">
    <vt:lpwstr/>
  </property>
</Properties>
</file>